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5054" r:id="rId4"/>
    <p:sldMasterId id="2147485065" r:id="rId5"/>
  </p:sldMasterIdLst>
  <p:notesMasterIdLst>
    <p:notesMasterId r:id="rId13"/>
  </p:notesMasterIdLst>
  <p:handoutMasterIdLst>
    <p:handoutMasterId r:id="rId14"/>
  </p:handoutMasterIdLst>
  <p:sldIdLst>
    <p:sldId id="2142532237" r:id="rId6"/>
    <p:sldId id="2147471294" r:id="rId7"/>
    <p:sldId id="2147471296" r:id="rId8"/>
    <p:sldId id="2146846436" r:id="rId9"/>
    <p:sldId id="2147483227" r:id="rId10"/>
    <p:sldId id="2147483228" r:id="rId11"/>
    <p:sldId id="2147471539" r:id="rId12"/>
  </p:sldIdLst>
  <p:sldSz cx="12188825" cy="6858000"/>
  <p:notesSz cx="7010400" cy="9236075"/>
  <p:embeddedFontLst>
    <p:embeddedFont>
      <p:font typeface="Century Gothic" panose="020B0502020202020204" pitchFamily="34" charset="0"/>
      <p:regular r:id="rId15"/>
      <p:bold r:id="rId16"/>
      <p:italic r:id="rId17"/>
      <p:boldItalic r:id="rId18"/>
    </p:embeddedFont>
    <p:embeddedFont>
      <p:font typeface="ServiceNow Sans" panose="020B0504040101010104" pitchFamily="34" charset="77"/>
      <p:regular r:id="rId19"/>
      <p:bold r:id="rId20"/>
      <p:italic r:id="rId21"/>
      <p:boldItalic r:id="rId22"/>
    </p:embeddedFont>
    <p:embeddedFont>
      <p:font typeface="ServiceNow Sans Bold" panose="020B0504040101010104" pitchFamily="34" charset="77"/>
      <p:bold r:id="rId23"/>
      <p:italic r:id="rId24"/>
      <p:boldItalic r:id="rId25"/>
    </p:embeddedFont>
    <p:embeddedFont>
      <p:font typeface="ServiceNow Sans Book" panose="020B0504040101010104" pitchFamily="34" charset="77"/>
      <p:regular r:id="rId26"/>
      <p:italic r:id="rId27"/>
    </p:embeddedFont>
    <p:embeddedFont>
      <p:font typeface="ServiceNow Sans Light" panose="020B0404040101010104" pitchFamily="34" charset="77"/>
      <p:regular r:id="rId28"/>
      <p:italic r:id="rId29"/>
    </p:embeddedFont>
    <p:embeddedFont>
      <p:font typeface="ServiceNow Sans Medium" panose="020B0504040101010104" pitchFamily="34" charset="77"/>
      <p:regular r:id="rId30"/>
      <p:italic r:id="rId31"/>
    </p:embeddedFont>
  </p:embeddedFontLst>
  <p:defaultTex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592B217-56FF-D842-8234-1D993E026B95}">
          <p14:sldIdLst>
            <p14:sldId id="2142532237"/>
          </p14:sldIdLst>
        </p14:section>
        <p14:section name="User instructions" id="{09C762D0-7CE7-2142-9F58-9D5B8248D282}">
          <p14:sldIdLst>
            <p14:sldId id="2147471294"/>
            <p14:sldId id="2147471296"/>
          </p14:sldIdLst>
        </p14:section>
        <p14:section name="ServiceNow Capability Map" id="{28FBF6A6-3FB0-2F41-AD7E-3682FCE78F00}">
          <p14:sldIdLst>
            <p14:sldId id="2146846436"/>
            <p14:sldId id="2147483227"/>
            <p14:sldId id="2147483228"/>
          </p14:sldIdLst>
        </p14:section>
        <p14:section name="Thank you" id="{91E8FA6F-5E66-0A44-92FB-01F882A3D832}">
          <p14:sldIdLst>
            <p14:sldId id="2147471539"/>
          </p14:sldIdLst>
        </p14:section>
      </p14:sectionLst>
    </p:ext>
    <p:ext uri="{EFAFB233-063F-42B5-8137-9DF3F51BA10A}">
      <p15:sldGuideLst xmlns:p15="http://schemas.microsoft.com/office/powerpoint/2012/main">
        <p15:guide id="2" pos="3839">
          <p15:clr>
            <a:srgbClr val="A4A3A4"/>
          </p15:clr>
        </p15:guide>
        <p15:guide id="3" orient="horz" pos="2115" userDrawn="1">
          <p15:clr>
            <a:srgbClr val="A4A3A4"/>
          </p15:clr>
        </p15:guide>
      </p15:sldGuideLst>
    </p:ext>
    <p:ext uri="{2D200454-40CA-4A62-9FC3-DE9A4176ACB9}">
      <p15:notesGuideLst xmlns:p15="http://schemas.microsoft.com/office/powerpoint/2012/main">
        <p15:guide id="1" orient="horz" pos="429" userDrawn="1">
          <p15:clr>
            <a:srgbClr val="A4A3A4"/>
          </p15:clr>
        </p15:guide>
        <p15:guide id="2" pos="26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507402-50D5-A2BE-DE17-57C81013AB20}" name="Mick Jennings" initials="MJ" userId="S::mick.jennings@servicenow.com::5fc8ab9f-0684-4a1c-8be7-394e5cf5c04d" providerId="AD"/>
  <p188:author id="{EF1CEF2D-62B1-1382-8B74-6FCA3CEE4DE6}" name="Sai Charan Dasagrandhi" initials="SD" userId="S::charan.dasagrandhi@servicenow.com::7fc9501a-7997-4d7f-b9af-e66c260fc3fc" providerId="AD"/>
  <p188:author id="{014A8652-A14C-EEDF-6D96-AD218135233F}" name="Daniel Holdsworth" initials="DH" userId="S::daniel.holdsworth@servicenow.com::c51c5832-2b00-4e24-b3f9-3a44c1b19762" providerId="AD"/>
  <p188:author id="{33329177-6D90-31F7-AEAD-10EA1C1A27C2}" name="Luca Morlupi" initials="LM" userId="S::luca.morlupi@servicenow.com::62f3d5ac-29c2-4d81-b50b-7a45d05558a4" providerId="AD"/>
  <p188:author id="{79CB6F88-6F8E-7258-2720-5F45C06C3993}" name="Carrie Kim" initials="CK" userId="S::carrie.kim@servicenow.com::d146243d-ed0f-42a3-bce2-9cda928e0d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ie Doolittle" initials="ED [7]" lastIdx="1" clrIdx="0"/>
  <p:cmAuthor id="2" name="Emilie Doolittle" initials="ED [8]" lastIdx="1" clrIdx="1"/>
  <p:cmAuthor id="3" name="Emilie Doolittle" initials="ED [9]" lastIdx="1" clrIdx="2"/>
  <p:cmAuthor id="4" name="Emilie Doolittle" initials="ED [10]" lastIdx="1" clrIdx="3"/>
  <p:cmAuthor id="5" name="Emilie Doolittle" initials="ED [11]" lastIdx="1" clrIdx="4"/>
  <p:cmAuthor id="6" name="Emilie Doolittle" initials="ED [12]" lastIdx="1" clrIdx="5"/>
  <p:cmAuthor id="7" name="Emilie Doolittle" initials="ED [13]" lastIdx="1" clrIdx="6"/>
  <p:cmAuthor id="8" name="Emilie Doolittle" initials="ED" lastIdx="1" clrIdx="7"/>
  <p:cmAuthor id="9" name="Emilie Doolittle" initials="ED [2]" lastIdx="1" clrIdx="8"/>
  <p:cmAuthor id="10" name="Emilie Doolittle" initials="ED [3]" lastIdx="1" clrIdx="9"/>
  <p:cmAuthor id="11" name="Emilie Doolittle" initials="ED [4]" lastIdx="1" clrIdx="10"/>
  <p:cmAuthor id="12" name="Emilie Doolittle" initials="ED [5]" lastIdx="1" clrIdx="11"/>
  <p:cmAuthor id="13" name="Emilie Doolittle" initials="ED [6]" lastIdx="1" clrIdx="12"/>
  <p:cmAuthor id="14" name="Emilie Doolittle" initials="ED [14]" lastIdx="1" clrIdx="13"/>
  <p:cmAuthor id="15" name="Emilie Doolittle" initials="ED [15]" lastIdx="1" clrIdx="14"/>
  <p:cmAuthor id="16" name="Emilie Doolittle" initials="ED [16]" lastIdx="1" clrIdx="15"/>
  <p:cmAuthor id="17" name="Emilie Doolittle" initials="ED [17]" lastIdx="1" clrIdx="16"/>
  <p:cmAuthor id="18" name="John Reed" initials="JR" lastIdx="1" clrIdx="17">
    <p:extLst>
      <p:ext uri="{19B8F6BF-5375-455C-9EA6-DF929625EA0E}">
        <p15:presenceInfo xmlns:p15="http://schemas.microsoft.com/office/powerpoint/2012/main" userId="1e13c43c9d9f05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6D93"/>
    <a:srgbClr val="4D4183"/>
    <a:srgbClr val="62D84E"/>
    <a:srgbClr val="005A91"/>
    <a:srgbClr val="009156"/>
    <a:srgbClr val="032D42"/>
    <a:srgbClr val="006AAB"/>
    <a:srgbClr val="FBA620"/>
    <a:srgbClr val="FFDE1D"/>
    <a:srgbClr val="62D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04EA1-12CB-EA4F-C630-3B2AF8E86D31}" v="1" dt="2026-03-18T12:09:08.831"/>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90000"/>
  </p:normalViewPr>
  <p:slideViewPr>
    <p:cSldViewPr snapToGrid="0">
      <p:cViewPr varScale="1">
        <p:scale>
          <a:sx n="96" d="100"/>
          <a:sy n="96" d="100"/>
        </p:scale>
        <p:origin x="1872" y="480"/>
      </p:cViewPr>
      <p:guideLst>
        <p:guide pos="3839"/>
        <p:guide orient="horz" pos="2115"/>
      </p:guideLst>
    </p:cSldViewPr>
  </p:slideViewPr>
  <p:notesTextViewPr>
    <p:cViewPr>
      <p:scale>
        <a:sx n="1" d="1"/>
        <a:sy n="1" d="1"/>
      </p:scale>
      <p:origin x="0" y="0"/>
    </p:cViewPr>
  </p:notesTextViewPr>
  <p:notesViewPr>
    <p:cSldViewPr snapToGrid="0">
      <p:cViewPr>
        <p:scale>
          <a:sx n="1" d="2"/>
          <a:sy n="1" d="2"/>
        </p:scale>
        <p:origin x="0" y="0"/>
      </p:cViewPr>
      <p:guideLst>
        <p:guide orient="horz" pos="429"/>
        <p:guide pos="26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25770"/>
            <a:ext cx="3037840" cy="461804"/>
          </a:xfrm>
          <a:prstGeom prst="rect">
            <a:avLst/>
          </a:prstGeom>
        </p:spPr>
        <p:txBody>
          <a:bodyPr vert="horz" lIns="93387" tIns="46695" rIns="93387" bIns="46695" rtlCol="0"/>
          <a:lstStyle>
            <a:lvl1pPr algn="l">
              <a:defRPr sz="1200"/>
            </a:lvl1pPr>
          </a:lstStyle>
          <a:p>
            <a:endParaRPr lang="en-US">
              <a:latin typeface="+mj-lt"/>
            </a:endParaRPr>
          </a:p>
        </p:txBody>
      </p:sp>
      <p:sp>
        <p:nvSpPr>
          <p:cNvPr id="3" name="Date Placeholder 2"/>
          <p:cNvSpPr>
            <a:spLocks noGrp="1"/>
          </p:cNvSpPr>
          <p:nvPr>
            <p:ph type="dt" sz="quarter" idx="1"/>
          </p:nvPr>
        </p:nvSpPr>
        <p:spPr>
          <a:xfrm>
            <a:off x="3970942" y="125770"/>
            <a:ext cx="3037840" cy="461804"/>
          </a:xfrm>
          <a:prstGeom prst="rect">
            <a:avLst/>
          </a:prstGeom>
        </p:spPr>
        <p:txBody>
          <a:bodyPr vert="horz" lIns="93387" tIns="46695" rIns="93387" bIns="46695" rtlCol="0"/>
          <a:lstStyle>
            <a:lvl1pPr algn="r">
              <a:defRPr sz="1200"/>
            </a:lvl1pPr>
          </a:lstStyle>
          <a:p>
            <a:fld id="{E17B2DBE-960A-614B-B965-BE0EA04CC77A}" type="datetimeFigureOut">
              <a:rPr lang="en-US" smtClean="0">
                <a:latin typeface="+mj-lt"/>
              </a:rPr>
              <a:pPr/>
              <a:t>3/18/26</a:t>
            </a:fld>
            <a:endParaRPr lang="en-US">
              <a:latin typeface="+mj-lt"/>
            </a:endParaRPr>
          </a:p>
        </p:txBody>
      </p:sp>
      <p:sp>
        <p:nvSpPr>
          <p:cNvPr id="4" name="Footer Placeholder 3"/>
          <p:cNvSpPr>
            <a:spLocks noGrp="1"/>
          </p:cNvSpPr>
          <p:nvPr>
            <p:ph type="ftr" sz="quarter" idx="2"/>
          </p:nvPr>
        </p:nvSpPr>
        <p:spPr>
          <a:xfrm>
            <a:off x="3" y="8701316"/>
            <a:ext cx="3037840" cy="461804"/>
          </a:xfrm>
          <a:prstGeom prst="rect">
            <a:avLst/>
          </a:prstGeom>
        </p:spPr>
        <p:txBody>
          <a:bodyPr vert="horz" lIns="93387" tIns="46695" rIns="93387" bIns="46695" rtlCol="0" anchor="b"/>
          <a:lstStyle>
            <a:lvl1pPr algn="l">
              <a:defRPr sz="1200"/>
            </a:lvl1pPr>
          </a:lstStyle>
          <a:p>
            <a:endParaRPr lang="en-US">
              <a:latin typeface="+mj-lt"/>
            </a:endParaRPr>
          </a:p>
        </p:txBody>
      </p:sp>
      <p:sp>
        <p:nvSpPr>
          <p:cNvPr id="5" name="Slide Number Placeholder 4"/>
          <p:cNvSpPr>
            <a:spLocks noGrp="1"/>
          </p:cNvSpPr>
          <p:nvPr>
            <p:ph type="sldNum" sz="quarter" idx="3"/>
          </p:nvPr>
        </p:nvSpPr>
        <p:spPr>
          <a:xfrm>
            <a:off x="3970942" y="8701316"/>
            <a:ext cx="3037840" cy="461804"/>
          </a:xfrm>
          <a:prstGeom prst="rect">
            <a:avLst/>
          </a:prstGeom>
        </p:spPr>
        <p:txBody>
          <a:bodyPr vert="horz" lIns="93387" tIns="46695" rIns="93387" bIns="46695" rtlCol="0" anchor="b"/>
          <a:lstStyle>
            <a:lvl1pPr algn="r">
              <a:defRPr sz="1200"/>
            </a:lvl1pPr>
          </a:lstStyle>
          <a:p>
            <a:fld id="{1339C423-F22A-3B4E-A9CE-1A814546B4AA}" type="slidenum">
              <a:rPr lang="en-US" smtClean="0">
                <a:latin typeface="+mj-lt"/>
              </a:rPr>
              <a:pPr/>
              <a:t>‹#›</a:t>
            </a:fld>
            <a:endParaRPr lang="en-US">
              <a:latin typeface="+mj-lt"/>
            </a:endParaRPr>
          </a:p>
        </p:txBody>
      </p:sp>
      <p:pic>
        <p:nvPicPr>
          <p:cNvPr id="35" name="Picture 34">
            <a:extLst>
              <a:ext uri="{FF2B5EF4-FFF2-40B4-BE49-F238E27FC236}">
                <a16:creationId xmlns:a16="http://schemas.microsoft.com/office/drawing/2014/main" id="{4A211A8A-C369-4D94-B82B-7F72C8DB38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9086" y="8816101"/>
            <a:ext cx="1372537" cy="394946"/>
          </a:xfrm>
          <a:prstGeom prst="rect">
            <a:avLst/>
          </a:prstGeom>
        </p:spPr>
      </p:pic>
    </p:spTree>
    <p:extLst>
      <p:ext uri="{BB962C8B-B14F-4D97-AF65-F5344CB8AC3E}">
        <p14:creationId xmlns:p14="http://schemas.microsoft.com/office/powerpoint/2010/main" val="2018496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1804"/>
          </a:xfrm>
          <a:prstGeom prst="rect">
            <a:avLst/>
          </a:prstGeom>
        </p:spPr>
        <p:txBody>
          <a:bodyPr vert="horz" lIns="93387" tIns="46695" rIns="93387" bIns="46695" rtlCol="0"/>
          <a:lstStyle>
            <a:lvl1pPr algn="l">
              <a:defRPr sz="1200">
                <a:latin typeface="+mj-lt"/>
              </a:defRPr>
            </a:lvl1pPr>
          </a:lstStyle>
          <a:p>
            <a:endParaRPr lang="en-US"/>
          </a:p>
        </p:txBody>
      </p:sp>
      <p:sp>
        <p:nvSpPr>
          <p:cNvPr id="3" name="Date Placeholder 2"/>
          <p:cNvSpPr>
            <a:spLocks noGrp="1"/>
          </p:cNvSpPr>
          <p:nvPr>
            <p:ph type="dt" idx="1"/>
          </p:nvPr>
        </p:nvSpPr>
        <p:spPr>
          <a:xfrm>
            <a:off x="3970942" y="0"/>
            <a:ext cx="3037840" cy="461804"/>
          </a:xfrm>
          <a:prstGeom prst="rect">
            <a:avLst/>
          </a:prstGeom>
        </p:spPr>
        <p:txBody>
          <a:bodyPr vert="horz" lIns="93387" tIns="46695" rIns="93387" bIns="46695" rtlCol="0"/>
          <a:lstStyle>
            <a:lvl1pPr algn="r">
              <a:defRPr sz="1200">
                <a:latin typeface="+mj-lt"/>
              </a:defRPr>
            </a:lvl1pPr>
          </a:lstStyle>
          <a:p>
            <a:fld id="{546148A2-A49E-4B44-80FB-1D231F249F30}" type="datetimeFigureOut">
              <a:rPr lang="en-US" smtClean="0"/>
              <a:pPr/>
              <a:t>3/18/26</a:t>
            </a:fld>
            <a:endParaRPr lang="en-US"/>
          </a:p>
        </p:txBody>
      </p:sp>
      <p:sp>
        <p:nvSpPr>
          <p:cNvPr id="4" name="Slide Image Placeholder 3"/>
          <p:cNvSpPr>
            <a:spLocks noGrp="1" noRot="1" noChangeAspect="1"/>
          </p:cNvSpPr>
          <p:nvPr>
            <p:ph type="sldImg" idx="2"/>
          </p:nvPr>
        </p:nvSpPr>
        <p:spPr>
          <a:xfrm>
            <a:off x="428625" y="692150"/>
            <a:ext cx="6153150" cy="3462338"/>
          </a:xfrm>
          <a:prstGeom prst="rect">
            <a:avLst/>
          </a:prstGeom>
          <a:noFill/>
          <a:ln w="12700">
            <a:solidFill>
              <a:prstClr val="black"/>
            </a:solidFill>
          </a:ln>
        </p:spPr>
        <p:txBody>
          <a:bodyPr vert="horz" lIns="93387" tIns="46695" rIns="93387" bIns="46695" rtlCol="0" anchor="ctr"/>
          <a:lstStyle/>
          <a:p>
            <a:endParaRPr lang="en-US"/>
          </a:p>
        </p:txBody>
      </p:sp>
      <p:sp>
        <p:nvSpPr>
          <p:cNvPr id="5" name="Notes Placeholder 4"/>
          <p:cNvSpPr>
            <a:spLocks noGrp="1"/>
          </p:cNvSpPr>
          <p:nvPr>
            <p:ph type="body" sz="quarter" idx="3"/>
          </p:nvPr>
        </p:nvSpPr>
        <p:spPr>
          <a:xfrm>
            <a:off x="438151" y="4387136"/>
            <a:ext cx="6134100" cy="4156234"/>
          </a:xfrm>
          <a:prstGeom prst="rect">
            <a:avLst/>
          </a:prstGeom>
        </p:spPr>
        <p:txBody>
          <a:bodyPr vert="horz" lIns="93387" tIns="46695" rIns="93387" bIns="46695" rtlCol="0"/>
          <a:lstStyle/>
          <a:p>
            <a:pPr lvl="0"/>
            <a:r>
              <a:rPr lang="en-US"/>
              <a:t>Click to edit Master text styles</a:t>
            </a:r>
          </a:p>
          <a:p>
            <a:pPr lvl="1"/>
            <a:r>
              <a:rPr lang="en-US"/>
              <a:t>Second level</a:t>
            </a:r>
          </a:p>
        </p:txBody>
      </p:sp>
      <p:sp>
        <p:nvSpPr>
          <p:cNvPr id="6" name="Footer Placeholder 5"/>
          <p:cNvSpPr>
            <a:spLocks noGrp="1"/>
          </p:cNvSpPr>
          <p:nvPr>
            <p:ph type="ftr" sz="quarter" idx="4"/>
          </p:nvPr>
        </p:nvSpPr>
        <p:spPr>
          <a:xfrm>
            <a:off x="3" y="8728227"/>
            <a:ext cx="3037840" cy="461804"/>
          </a:xfrm>
          <a:prstGeom prst="rect">
            <a:avLst/>
          </a:prstGeom>
        </p:spPr>
        <p:txBody>
          <a:bodyPr vert="horz" lIns="93387" tIns="46695" rIns="93387" bIns="46695" rtlCol="0" anchor="b"/>
          <a:lstStyle>
            <a:lvl1pPr algn="l">
              <a:defRPr sz="1200">
                <a:latin typeface="+mj-lt"/>
              </a:defRPr>
            </a:lvl1pPr>
          </a:lstStyle>
          <a:p>
            <a:endParaRPr lang="en-US"/>
          </a:p>
        </p:txBody>
      </p:sp>
      <p:sp>
        <p:nvSpPr>
          <p:cNvPr id="7" name="Slide Number Placeholder 6"/>
          <p:cNvSpPr>
            <a:spLocks noGrp="1"/>
          </p:cNvSpPr>
          <p:nvPr>
            <p:ph type="sldNum" sz="quarter" idx="5"/>
          </p:nvPr>
        </p:nvSpPr>
        <p:spPr>
          <a:xfrm>
            <a:off x="3970942" y="8728227"/>
            <a:ext cx="3037840" cy="461804"/>
          </a:xfrm>
          <a:prstGeom prst="rect">
            <a:avLst/>
          </a:prstGeom>
        </p:spPr>
        <p:txBody>
          <a:bodyPr vert="horz" lIns="93387" tIns="46695" rIns="93387" bIns="46695" rtlCol="0" anchor="b"/>
          <a:lstStyle>
            <a:lvl1pPr algn="r">
              <a:defRPr sz="1200">
                <a:latin typeface="+mj-lt"/>
              </a:defRPr>
            </a:lvl1pPr>
          </a:lstStyle>
          <a:p>
            <a:fld id="{074299CD-3469-7241-AD37-C0E01E3A61D2}" type="slidenum">
              <a:rPr lang="en-US" smtClean="0"/>
              <a:pPr/>
              <a:t>‹#›</a:t>
            </a:fld>
            <a:endParaRPr lang="en-US"/>
          </a:p>
        </p:txBody>
      </p:sp>
      <p:pic>
        <p:nvPicPr>
          <p:cNvPr id="35" name="Picture 34">
            <a:extLst>
              <a:ext uri="{FF2B5EF4-FFF2-40B4-BE49-F238E27FC236}">
                <a16:creationId xmlns:a16="http://schemas.microsoft.com/office/drawing/2014/main" id="{AF8886D2-769E-403B-933D-6CB77F4C4F92}"/>
              </a:ext>
            </a:extLst>
          </p:cNvPr>
          <p:cNvPicPr>
            <a:picLocks noChangeAspect="1"/>
          </p:cNvPicPr>
          <p:nvPr/>
        </p:nvPicPr>
        <p:blipFill>
          <a:blip r:embed="rId2"/>
          <a:stretch>
            <a:fillRect/>
          </a:stretch>
        </p:blipFill>
        <p:spPr>
          <a:xfrm>
            <a:off x="2799086" y="8816101"/>
            <a:ext cx="1372537" cy="394946"/>
          </a:xfrm>
          <a:prstGeom prst="rect">
            <a:avLst/>
          </a:prstGeom>
        </p:spPr>
      </p:pic>
    </p:spTree>
    <p:extLst>
      <p:ext uri="{BB962C8B-B14F-4D97-AF65-F5344CB8AC3E}">
        <p14:creationId xmlns:p14="http://schemas.microsoft.com/office/powerpoint/2010/main" val="22557597"/>
      </p:ext>
    </p:extLst>
  </p:cSld>
  <p:clrMap bg1="lt1" tx1="dk1" bg2="lt2" tx2="dk2" accent1="accent1" accent2="accent2" accent3="accent3" accent4="accent4" accent5="accent5" accent6="accent6" hlink="hlink" folHlink="folHlink"/>
  <p:hf hdr="0" ftr="0" dt="0"/>
  <p:notesStyle>
    <a:lvl1pPr marL="171450" indent="-171450" algn="l" defTabSz="457040" rtl="0" eaLnBrk="1" latinLnBrk="0" hangingPunct="1">
      <a:lnSpc>
        <a:spcPct val="95000"/>
      </a:lnSpc>
      <a:spcAft>
        <a:spcPts val="600"/>
      </a:spcAft>
      <a:buFont typeface="Arial" panose="020B0604020202020204" pitchFamily="34" charset="0"/>
      <a:buChar char="•"/>
      <a:defRPr sz="1200" kern="1200">
        <a:solidFill>
          <a:schemeClr val="tx1"/>
        </a:solidFill>
        <a:latin typeface="+mj-lt"/>
        <a:ea typeface="+mn-ea"/>
        <a:cs typeface="+mn-cs"/>
      </a:defRPr>
    </a:lvl1pPr>
    <a:lvl2pPr marL="398384" indent="-171450" algn="l" defTabSz="457040" rtl="0" eaLnBrk="1" latinLnBrk="0" hangingPunct="1">
      <a:lnSpc>
        <a:spcPct val="95000"/>
      </a:lnSpc>
      <a:spcAft>
        <a:spcPts val="600"/>
      </a:spcAft>
      <a:buFont typeface="Arial" panose="020B0604020202020204" pitchFamily="34" charset="0"/>
      <a:buChar char="•"/>
      <a:defRPr sz="1100" kern="1200">
        <a:solidFill>
          <a:schemeClr val="tx1"/>
        </a:solidFill>
        <a:latin typeface="+mj-lt"/>
        <a:ea typeface="+mn-ea"/>
        <a:cs typeface="+mn-cs"/>
      </a:defRPr>
    </a:lvl2pPr>
    <a:lvl3pPr marL="914080" algn="l" defTabSz="457040" rtl="0" eaLnBrk="1" latinLnBrk="0" hangingPunct="1">
      <a:defRPr sz="1200" kern="1200">
        <a:solidFill>
          <a:schemeClr val="tx1"/>
        </a:solidFill>
        <a:latin typeface="+mn-lt"/>
        <a:ea typeface="+mn-ea"/>
        <a:cs typeface="+mn-cs"/>
      </a:defRPr>
    </a:lvl3pPr>
    <a:lvl4pPr marL="1371120" algn="l" defTabSz="457040" rtl="0" eaLnBrk="1" latinLnBrk="0" hangingPunct="1">
      <a:defRPr sz="1200" kern="1200">
        <a:solidFill>
          <a:schemeClr val="tx1"/>
        </a:solidFill>
        <a:latin typeface="+mn-lt"/>
        <a:ea typeface="+mn-ea"/>
        <a:cs typeface="+mn-cs"/>
      </a:defRPr>
    </a:lvl4pPr>
    <a:lvl5pPr marL="1828160" algn="l" defTabSz="457040" rtl="0" eaLnBrk="1" latinLnBrk="0" hangingPunct="1">
      <a:defRPr sz="1200" kern="1200">
        <a:solidFill>
          <a:schemeClr val="tx1"/>
        </a:solidFill>
        <a:latin typeface="+mn-lt"/>
        <a:ea typeface="+mn-ea"/>
        <a:cs typeface="+mn-cs"/>
      </a:defRPr>
    </a:lvl5pPr>
    <a:lvl6pPr marL="2285200" algn="l" defTabSz="457040" rtl="0" eaLnBrk="1" latinLnBrk="0" hangingPunct="1">
      <a:defRPr sz="1200" kern="1200">
        <a:solidFill>
          <a:schemeClr val="tx1"/>
        </a:solidFill>
        <a:latin typeface="+mn-lt"/>
        <a:ea typeface="+mn-ea"/>
        <a:cs typeface="+mn-cs"/>
      </a:defRPr>
    </a:lvl6pPr>
    <a:lvl7pPr marL="2742240" algn="l" defTabSz="457040" rtl="0" eaLnBrk="1" latinLnBrk="0" hangingPunct="1">
      <a:defRPr sz="1200" kern="1200">
        <a:solidFill>
          <a:schemeClr val="tx1"/>
        </a:solidFill>
        <a:latin typeface="+mn-lt"/>
        <a:ea typeface="+mn-ea"/>
        <a:cs typeface="+mn-cs"/>
      </a:defRPr>
    </a:lvl7pPr>
    <a:lvl8pPr marL="3199280" algn="l" defTabSz="457040" rtl="0" eaLnBrk="1" latinLnBrk="0" hangingPunct="1">
      <a:defRPr sz="1200" kern="1200">
        <a:solidFill>
          <a:schemeClr val="tx1"/>
        </a:solidFill>
        <a:latin typeface="+mn-lt"/>
        <a:ea typeface="+mn-ea"/>
        <a:cs typeface="+mn-cs"/>
      </a:defRPr>
    </a:lvl8pPr>
    <a:lvl9pPr marL="3656320" algn="l" defTabSz="457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074299CD-3469-7241-AD37-C0E01E3A61D2}" type="slidenum">
              <a:rPr lang="en-US" smtClean="0"/>
              <a:pPr/>
              <a:t>4</a:t>
            </a:fld>
            <a:endParaRPr lang="en-US"/>
          </a:p>
        </p:txBody>
      </p:sp>
    </p:spTree>
    <p:extLst>
      <p:ext uri="{BB962C8B-B14F-4D97-AF65-F5344CB8AC3E}">
        <p14:creationId xmlns:p14="http://schemas.microsoft.com/office/powerpoint/2010/main" val="146357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it-IT"/>
          </a:p>
        </p:txBody>
      </p:sp>
      <p:sp>
        <p:nvSpPr>
          <p:cNvPr id="3" name="Notes Placeholder 2"/>
          <p:cNvSpPr>
            <a:spLocks noGrp="1"/>
          </p:cNvSpPr>
          <p:nvPr>
            <p:ph type="body" idx="1"/>
          </p:nvPr>
        </p:nvSpPr>
        <p:spPr/>
        <p:txBody>
          <a:bodyPr/>
          <a:lstStyle/>
          <a:p>
            <a:pPr marL="0" indent="0">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040" rtl="0" eaLnBrk="1" fontAlgn="auto" latinLnBrk="0" hangingPunct="1">
              <a:lnSpc>
                <a:spcPct val="100000"/>
              </a:lnSpc>
              <a:spcBef>
                <a:spcPts val="0"/>
              </a:spcBef>
              <a:spcAft>
                <a:spcPts val="0"/>
              </a:spcAft>
              <a:buClrTx/>
              <a:buSzTx/>
              <a:buFontTx/>
              <a:buNone/>
              <a:tabLst/>
              <a:defRPr/>
            </a:pPr>
            <a:fld id="{8C7BBF05-4244-6649-B0E7-A88C61ED4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04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99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8988-94F1-71C2-2505-D793AEBF8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97DBF-9973-FDED-09BD-17C9E7657A0D}"/>
              </a:ext>
            </a:extLst>
          </p:cNvPr>
          <p:cNvSpPr>
            <a:spLocks noGrp="1" noRot="1" noChangeAspect="1"/>
          </p:cNvSpPr>
          <p:nvPr>
            <p:ph type="sldImg"/>
          </p:nvPr>
        </p:nvSpPr>
        <p:spPr/>
        <p:txBody>
          <a:bodyPr/>
          <a:lstStyle/>
          <a:p>
            <a:endParaRPr lang="it-IT"/>
          </a:p>
        </p:txBody>
      </p:sp>
      <p:sp>
        <p:nvSpPr>
          <p:cNvPr id="3" name="Notes Placeholder 2">
            <a:extLst>
              <a:ext uri="{FF2B5EF4-FFF2-40B4-BE49-F238E27FC236}">
                <a16:creationId xmlns:a16="http://schemas.microsoft.com/office/drawing/2014/main" id="{E07A9C3E-3AC6-B7EE-55B3-7A9C5129D28E}"/>
              </a:ext>
            </a:extLst>
          </p:cNvPr>
          <p:cNvSpPr>
            <a:spLocks noGrp="1"/>
          </p:cNvSpPr>
          <p:nvPr>
            <p:ph type="body" idx="1"/>
          </p:nvPr>
        </p:nvSpPr>
        <p:spPr/>
        <p:txBody>
          <a:bodyPr/>
          <a:lstStyle/>
          <a:p>
            <a:pPr marL="0" indent="0">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E8CF8B8-C1CB-DFC5-E320-E2ECEDC210DD}"/>
              </a:ext>
            </a:extLst>
          </p:cNvPr>
          <p:cNvSpPr>
            <a:spLocks noGrp="1"/>
          </p:cNvSpPr>
          <p:nvPr>
            <p:ph type="sldNum" sz="quarter" idx="5"/>
          </p:nvPr>
        </p:nvSpPr>
        <p:spPr/>
        <p:txBody>
          <a:bodyPr/>
          <a:lstStyle/>
          <a:p>
            <a:pPr marL="0" marR="0" lvl="0" indent="0" algn="r" defTabSz="457040" rtl="0" eaLnBrk="1" fontAlgn="auto" latinLnBrk="0" hangingPunct="1">
              <a:lnSpc>
                <a:spcPct val="100000"/>
              </a:lnSpc>
              <a:spcBef>
                <a:spcPts val="0"/>
              </a:spcBef>
              <a:spcAft>
                <a:spcPts val="0"/>
              </a:spcAft>
              <a:buClrTx/>
              <a:buSzTx/>
              <a:buFontTx/>
              <a:buNone/>
              <a:tabLst/>
              <a:defRPr/>
            </a:pPr>
            <a:fld id="{8C7BBF05-4244-6649-B0E7-A88C61ED4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04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74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Blank Solid">
    <p:spTree>
      <p:nvGrpSpPr>
        <p:cNvPr id="1" name=""/>
        <p:cNvGrpSpPr/>
        <p:nvPr/>
      </p:nvGrpSpPr>
      <p:grpSpPr>
        <a:xfrm>
          <a:off x="0" y="0"/>
          <a:ext cx="0" cy="0"/>
          <a:chOff x="0" y="0"/>
          <a:chExt cx="0" cy="0"/>
        </a:xfrm>
      </p:grpSpPr>
      <p:pic>
        <p:nvPicPr>
          <p:cNvPr id="4" name="Picture 3" descr="A blue and white background&#10;&#10;AI-generated content may be incorrect.">
            <a:extLst>
              <a:ext uri="{FF2B5EF4-FFF2-40B4-BE49-F238E27FC236}">
                <a16:creationId xmlns:a16="http://schemas.microsoft.com/office/drawing/2014/main" id="{487092B6-B5AF-5923-E801-055A5F7F47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F50210C-BF94-826E-6603-B5366DEA1692}"/>
              </a:ext>
            </a:extLst>
          </p:cNvPr>
          <p:cNvSpPr txBox="1"/>
          <p:nvPr userDrawn="1"/>
        </p:nvSpPr>
        <p:spPr>
          <a:xfrm>
            <a:off x="4977533" y="6993083"/>
            <a:ext cx="1704110" cy="498763"/>
          </a:xfrm>
          <a:prstGeom prst="rect">
            <a:avLst/>
          </a:prstGeom>
          <a:noFill/>
        </p:spPr>
        <p:txBody>
          <a:bodyPr wrap="none" rtlCol="0">
            <a:noAutofit/>
          </a:bodyPr>
          <a:lstStyle/>
          <a:p>
            <a:pPr algn="ctr">
              <a:spcBef>
                <a:spcPts val="300"/>
              </a:spcBef>
            </a:pPr>
            <a:r>
              <a:rPr lang="it-IT" sz="1100" dirty="0">
                <a:solidFill>
                  <a:srgbClr val="EBEBEB"/>
                </a:solidFill>
              </a:rPr>
              <a:t>Moad </a:t>
            </a:r>
          </a:p>
          <a:p>
            <a:pPr algn="ctr">
              <a:spcBef>
                <a:spcPts val="300"/>
              </a:spcBef>
            </a:pPr>
            <a:r>
              <a:rPr lang="it-IT" sz="1100" dirty="0">
                <a:solidFill>
                  <a:srgbClr val="EBEBEB"/>
                </a:solidFill>
              </a:rPr>
              <a:t>Author: Luca Morlupi</a:t>
            </a:r>
          </a:p>
        </p:txBody>
      </p:sp>
    </p:spTree>
    <p:extLst>
      <p:ext uri="{BB962C8B-B14F-4D97-AF65-F5344CB8AC3E}">
        <p14:creationId xmlns:p14="http://schemas.microsoft.com/office/powerpoint/2010/main" val="32133478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o not u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FCCD65-874E-F914-2147-A87D814EEE9C}"/>
              </a:ext>
            </a:extLst>
          </p:cNvPr>
          <p:cNvSpPr>
            <a:spLocks noGrp="1" noRot="1" noMove="1" noResize="1" noEditPoints="1" noAdjustHandles="1" noChangeArrowheads="1" noChangeShapeType="1"/>
          </p:cNvSpPr>
          <p:nvPr/>
        </p:nvSpPr>
        <p:spPr>
          <a:xfrm>
            <a:off x="1" y="1"/>
            <a:ext cx="12188825" cy="6858000"/>
          </a:xfrm>
          <a:prstGeom prst="rect">
            <a:avLst/>
          </a:prstGeom>
          <a:solidFill>
            <a:srgbClr val="FFB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solidFill>
                <a:schemeClr val="tx1"/>
              </a:solidFill>
            </a:endParaRPr>
          </a:p>
        </p:txBody>
      </p:sp>
      <p:pic>
        <p:nvPicPr>
          <p:cNvPr id="4" name="Picture 3">
            <a:extLst>
              <a:ext uri="{FF2B5EF4-FFF2-40B4-BE49-F238E27FC236}">
                <a16:creationId xmlns:a16="http://schemas.microsoft.com/office/drawing/2014/main" id="{C7995868-19C9-A0BA-314F-3C09B803557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06424" y="6362756"/>
            <a:ext cx="1349470" cy="280168"/>
          </a:xfrm>
          <a:prstGeom prst="rect">
            <a:avLst/>
          </a:prstGeom>
        </p:spPr>
      </p:pic>
      <p:pic>
        <p:nvPicPr>
          <p:cNvPr id="10" name="Picture 9">
            <a:extLst>
              <a:ext uri="{FF2B5EF4-FFF2-40B4-BE49-F238E27FC236}">
                <a16:creationId xmlns:a16="http://schemas.microsoft.com/office/drawing/2014/main" id="{9C279D83-B44C-5DED-90B0-E7EA6CFC68D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469232" y="6362757"/>
            <a:ext cx="980589" cy="271915"/>
          </a:xfrm>
          <a:prstGeom prst="rect">
            <a:avLst/>
          </a:prstGeom>
        </p:spPr>
      </p:pic>
      <p:sp>
        <p:nvSpPr>
          <p:cNvPr id="2" name="Title 1">
            <a:extLst>
              <a:ext uri="{FF2B5EF4-FFF2-40B4-BE49-F238E27FC236}">
                <a16:creationId xmlns:a16="http://schemas.microsoft.com/office/drawing/2014/main" id="{F83486E3-43A1-AB21-E71E-5CEFC823E423}"/>
              </a:ext>
            </a:extLst>
          </p:cNvPr>
          <p:cNvSpPr>
            <a:spLocks noGrp="1"/>
          </p:cNvSpPr>
          <p:nvPr>
            <p:ph type="title"/>
          </p:nvPr>
        </p:nvSpPr>
        <p:spPr>
          <a:xfrm>
            <a:off x="548640" y="530352"/>
            <a:ext cx="11082973" cy="594360"/>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ubtitle 2">
            <a:extLst>
              <a:ext uri="{FF2B5EF4-FFF2-40B4-BE49-F238E27FC236}">
                <a16:creationId xmlns:a16="http://schemas.microsoft.com/office/drawing/2014/main" id="{8EBF2BD4-6D4A-123B-B80F-30EE5F987EF9}"/>
              </a:ext>
            </a:extLst>
          </p:cNvPr>
          <p:cNvSpPr>
            <a:spLocks noGrp="1"/>
          </p:cNvSpPr>
          <p:nvPr>
            <p:ph type="subTitle" idx="13"/>
          </p:nvPr>
        </p:nvSpPr>
        <p:spPr>
          <a:xfrm>
            <a:off x="548640" y="1097282"/>
            <a:ext cx="11088688" cy="696849"/>
          </a:xfrm>
          <a:prstGeom prst="rect">
            <a:avLst/>
          </a:prstGeom>
        </p:spPr>
        <p:txBody>
          <a:bodyPr/>
          <a:lstStyle>
            <a:lvl1pPr marL="0" indent="0" algn="l">
              <a:lnSpc>
                <a:spcPct val="90000"/>
              </a:lnSpc>
              <a:buNone/>
              <a:defRPr sz="1999">
                <a:solidFill>
                  <a:schemeClr val="tx1"/>
                </a:solidFill>
                <a:latin typeface="ServiceNow Sans" panose="020B05040401010101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GB"/>
              <a:t>Click to edit Master subtitle style</a:t>
            </a:r>
            <a:endParaRPr lang="en-US"/>
          </a:p>
        </p:txBody>
      </p:sp>
      <p:sp>
        <p:nvSpPr>
          <p:cNvPr id="6" name="Text Placeholder 8">
            <a:extLst>
              <a:ext uri="{FF2B5EF4-FFF2-40B4-BE49-F238E27FC236}">
                <a16:creationId xmlns:a16="http://schemas.microsoft.com/office/drawing/2014/main" id="{F1BC9A2C-E7C1-0109-B628-1600A95314E6}"/>
              </a:ext>
            </a:extLst>
          </p:cNvPr>
          <p:cNvSpPr>
            <a:spLocks noGrp="1"/>
          </p:cNvSpPr>
          <p:nvPr>
            <p:ph type="body" sz="quarter" idx="16"/>
          </p:nvPr>
        </p:nvSpPr>
        <p:spPr>
          <a:xfrm>
            <a:off x="544830" y="1955800"/>
            <a:ext cx="11088688" cy="427024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a:extLst>
              <a:ext uri="{FF2B5EF4-FFF2-40B4-BE49-F238E27FC236}">
                <a16:creationId xmlns:a16="http://schemas.microsoft.com/office/drawing/2014/main" id="{205CCA7B-8F68-006E-99A2-AFAA46F64E60}"/>
              </a:ext>
            </a:extLst>
          </p:cNvPr>
          <p:cNvSpPr txBox="1">
            <a:spLocks/>
          </p:cNvSpPr>
          <p:nvPr userDrawn="1"/>
        </p:nvSpPr>
        <p:spPr>
          <a:xfrm>
            <a:off x="11057991" y="6413253"/>
            <a:ext cx="578385" cy="228600"/>
          </a:xfrm>
          <a:prstGeom prst="rect">
            <a:avLst/>
          </a:prstGeom>
        </p:spPr>
        <p:txBody>
          <a:bodyPr lIns="0" rIns="0"/>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tx1"/>
                </a:solidFill>
                <a:ea typeface="+mn-ea"/>
                <a:cs typeface="+mn-cs"/>
              </a:rPr>
              <a:pPr algn="r"/>
              <a:t>‹#›</a:t>
            </a:fld>
            <a:endParaRPr lang="en-US" sz="800" b="0" kern="1200" dirty="0">
              <a:solidFill>
                <a:schemeClr val="tx1"/>
              </a:solidFill>
              <a:ea typeface="+mn-ea"/>
              <a:cs typeface="+mn-cs"/>
            </a:endParaRPr>
          </a:p>
        </p:txBody>
      </p:sp>
    </p:spTree>
    <p:extLst>
      <p:ext uri="{BB962C8B-B14F-4D97-AF65-F5344CB8AC3E}">
        <p14:creationId xmlns:p14="http://schemas.microsoft.com/office/powerpoint/2010/main" val="40738453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Indigo">
    <p:bg>
      <p:bgPr>
        <a:solidFill>
          <a:schemeClr val="bg2"/>
        </a:solidFill>
        <a:effectLst/>
      </p:bgPr>
    </p:bg>
    <p:spTree>
      <p:nvGrpSpPr>
        <p:cNvPr id="1" name=""/>
        <p:cNvGrpSpPr/>
        <p:nvPr/>
      </p:nvGrpSpPr>
      <p:grpSpPr>
        <a:xfrm>
          <a:off x="0" y="0"/>
          <a:ext cx="0" cy="0"/>
          <a:chOff x="0" y="0"/>
          <a:chExt cx="0" cy="0"/>
        </a:xfrm>
      </p:grpSpPr>
      <p:pic>
        <p:nvPicPr>
          <p:cNvPr id="4" name="Picture 3" descr="A blue and purple background&#10;&#10;AI-generated content may be incorrect.">
            <a:extLst>
              <a:ext uri="{FF2B5EF4-FFF2-40B4-BE49-F238E27FC236}">
                <a16:creationId xmlns:a16="http://schemas.microsoft.com/office/drawing/2014/main" id="{A433C7BF-77FA-11E0-388C-9604D8530F44}"/>
              </a:ext>
            </a:extLst>
          </p:cNvPr>
          <p:cNvPicPr>
            <a:picLocks noGrp="1" noRot="1" noMove="1" noResize="1" noEditPoints="1" noAdjustHandles="1" noChangeArrowheads="1" noChangeShapeType="1" noCrop="1"/>
          </p:cNvPicPr>
          <p:nvPr/>
        </p:nvPicPr>
        <p:blipFill>
          <a:blip r:embed="rId2"/>
          <a:stretch>
            <a:fillRect/>
          </a:stretch>
        </p:blipFill>
        <p:spPr>
          <a:xfrm>
            <a:off x="0" y="891"/>
            <a:ext cx="12190415" cy="6867144"/>
          </a:xfrm>
          <a:prstGeom prst="rect">
            <a:avLst/>
          </a:prstGeom>
        </p:spPr>
      </p:pic>
      <p:pic>
        <p:nvPicPr>
          <p:cNvPr id="12" name="Graphic 11">
            <a:extLst>
              <a:ext uri="{FF2B5EF4-FFF2-40B4-BE49-F238E27FC236}">
                <a16:creationId xmlns:a16="http://schemas.microsoft.com/office/drawing/2014/main" id="{01902FD6-097B-71EB-E01C-6758DBD1DF5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5375" y="5818344"/>
            <a:ext cx="3187701" cy="919772"/>
          </a:xfrm>
          <a:prstGeom prst="rect">
            <a:avLst/>
          </a:prstGeom>
        </p:spPr>
      </p:pic>
      <p:sp>
        <p:nvSpPr>
          <p:cNvPr id="2" name="Footer Placeholder 4">
            <a:extLst>
              <a:ext uri="{FF2B5EF4-FFF2-40B4-BE49-F238E27FC236}">
                <a16:creationId xmlns:a16="http://schemas.microsoft.com/office/drawing/2014/main" id="{02926F9F-7B80-A229-9C87-AA0CBA4A214B}"/>
              </a:ext>
            </a:extLst>
          </p:cNvPr>
          <p:cNvSpPr txBox="1">
            <a:spLocks/>
          </p:cNvSpPr>
          <p:nvPr/>
        </p:nvSpPr>
        <p:spPr>
          <a:xfrm>
            <a:off x="548641" y="6408532"/>
            <a:ext cx="2290669" cy="214746"/>
          </a:xfrm>
          <a:prstGeom prst="rect">
            <a:avLst/>
          </a:prstGeom>
        </p:spPr>
        <p:txBody>
          <a:bodyPr vert="horz" lIns="0" tIns="0" rIns="0" bIns="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l"/>
            <a:r>
              <a:rPr lang="en-US" sz="800">
                <a:solidFill>
                  <a:srgbClr val="FFFFFF">
                    <a:alpha val="50000"/>
                  </a:srgbClr>
                </a:solidFill>
              </a:rPr>
              <a:t>© </a:t>
            </a:r>
            <a:fld id="{635C48E5-65A8-4141-AD86-F973A2936CF1}" type="datetimeyyyy">
              <a:rPr lang="en-US" sz="800" smtClean="0">
                <a:solidFill>
                  <a:srgbClr val="FFFFFF">
                    <a:alpha val="50000"/>
                  </a:srgbClr>
                </a:solidFill>
              </a:rPr>
              <a:pPr algn="l"/>
              <a:t>2026</a:t>
            </a:fld>
            <a:r>
              <a:rPr lang="en-US" sz="800">
                <a:solidFill>
                  <a:srgbClr val="FFFFFF">
                    <a:alpha val="50000"/>
                  </a:srgbClr>
                </a:solidFill>
              </a:rPr>
              <a:t> ServiceNow, Inc. All Rights Reserved.</a:t>
            </a:r>
          </a:p>
        </p:txBody>
      </p:sp>
      <p:sp>
        <p:nvSpPr>
          <p:cNvPr id="7" name="Title 4">
            <a:extLst>
              <a:ext uri="{FF2B5EF4-FFF2-40B4-BE49-F238E27FC236}">
                <a16:creationId xmlns:a16="http://schemas.microsoft.com/office/drawing/2014/main" id="{962F1E25-5FDF-9409-BF54-740F49D5A5CD}"/>
              </a:ext>
            </a:extLst>
          </p:cNvPr>
          <p:cNvSpPr>
            <a:spLocks noGrp="1"/>
          </p:cNvSpPr>
          <p:nvPr>
            <p:ph type="title" hasCustomPrompt="1"/>
          </p:nvPr>
        </p:nvSpPr>
        <p:spPr>
          <a:xfrm>
            <a:off x="548641" y="547690"/>
            <a:ext cx="11089323" cy="3589909"/>
          </a:xfrm>
          <a:prstGeom prst="rect">
            <a:avLst/>
          </a:prstGeom>
        </p:spPr>
        <p:txBody>
          <a:bodyPr anchor="b"/>
          <a:lstStyle>
            <a:lvl1pPr>
              <a:lnSpc>
                <a:spcPct val="85000"/>
              </a:lnSpc>
              <a:defRPr sz="7198" b="1" i="0">
                <a:solidFill>
                  <a:schemeClr val="bg1"/>
                </a:solidFill>
                <a:latin typeface="ServiceNow Sans Display Bold" panose="020B0804040101010104" pitchFamily="34" charset="0"/>
              </a:defRPr>
            </a:lvl1pPr>
          </a:lstStyle>
          <a:p>
            <a:r>
              <a:rPr lang="en-US"/>
              <a:t>Click to edit style</a:t>
            </a:r>
          </a:p>
        </p:txBody>
      </p:sp>
      <p:sp>
        <p:nvSpPr>
          <p:cNvPr id="8" name="Text Placeholder 49">
            <a:extLst>
              <a:ext uri="{FF2B5EF4-FFF2-40B4-BE49-F238E27FC236}">
                <a16:creationId xmlns:a16="http://schemas.microsoft.com/office/drawing/2014/main" id="{CDEC03F9-1328-3A1C-5391-FDDF5140C68E}"/>
              </a:ext>
            </a:extLst>
          </p:cNvPr>
          <p:cNvSpPr>
            <a:spLocks noGrp="1"/>
          </p:cNvSpPr>
          <p:nvPr>
            <p:ph type="body" sz="quarter" idx="10"/>
          </p:nvPr>
        </p:nvSpPr>
        <p:spPr>
          <a:xfrm>
            <a:off x="548641" y="4139186"/>
            <a:ext cx="6387148" cy="890577"/>
          </a:xfrm>
          <a:prstGeom prst="rect">
            <a:avLst/>
          </a:prstGeom>
        </p:spPr>
        <p:txBody>
          <a:bodyPr lIns="0" tIns="0" rIns="0" bIns="0" anchor="b">
            <a:noAutofit/>
          </a:bodyPr>
          <a:lstStyle>
            <a:lvl1pPr marL="0" indent="0">
              <a:lnSpc>
                <a:spcPct val="90000"/>
              </a:lnSpc>
              <a:spcBef>
                <a:spcPts val="0"/>
              </a:spcBef>
              <a:spcAft>
                <a:spcPts val="200"/>
              </a:spcAft>
              <a:buFontTx/>
              <a:buNone/>
              <a:defRPr sz="1999" b="0" i="0" spc="0" baseline="0">
                <a:solidFill>
                  <a:schemeClr val="bg1"/>
                </a:solidFill>
                <a:latin typeface="ServiceNow Sans Medium" panose="020B0704040101010104" pitchFamily="34" charset="0"/>
                <a:cs typeface="ServiceNow Sans Medium" panose="020B0704040101010104" pitchFamily="34" charset="0"/>
              </a:defRPr>
            </a:lvl1pPr>
            <a:lvl2pPr marL="457063"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 name="Text Placeholder 51">
            <a:extLst>
              <a:ext uri="{FF2B5EF4-FFF2-40B4-BE49-F238E27FC236}">
                <a16:creationId xmlns:a16="http://schemas.microsoft.com/office/drawing/2014/main" id="{5D4F5DDD-72C3-AEFB-7664-ABF7B0B8118C}"/>
              </a:ext>
            </a:extLst>
          </p:cNvPr>
          <p:cNvSpPr>
            <a:spLocks noGrp="1"/>
          </p:cNvSpPr>
          <p:nvPr>
            <p:ph type="body" sz="quarter" idx="11"/>
          </p:nvPr>
        </p:nvSpPr>
        <p:spPr>
          <a:xfrm>
            <a:off x="548641" y="5133962"/>
            <a:ext cx="6387148" cy="514507"/>
          </a:xfrm>
          <a:prstGeom prst="rect">
            <a:avLst/>
          </a:prstGeom>
        </p:spPr>
        <p:txBody>
          <a:bodyPr lIns="0" tIns="0" rIns="0" bIns="0" anchor="t" anchorCtr="0">
            <a:noAutofit/>
          </a:bodyPr>
          <a:lstStyle>
            <a:lvl1pPr marL="0" indent="0">
              <a:lnSpc>
                <a:spcPct val="100000"/>
              </a:lnSpc>
              <a:spcBef>
                <a:spcPts val="0"/>
              </a:spcBef>
              <a:spcAft>
                <a:spcPts val="200"/>
              </a:spcAft>
              <a:buFontTx/>
              <a:buNone/>
              <a:defRPr sz="1600" b="0" i="0" spc="0" baseline="0">
                <a:solidFill>
                  <a:schemeClr val="bg1"/>
                </a:solidFill>
                <a:latin typeface="+mn-lt"/>
                <a:cs typeface="ServiceNow Sans Light" panose="020B0404040101010104" pitchFamily="34" charset="77"/>
              </a:defRPr>
            </a:lvl1pPr>
            <a:lvl2pPr marL="457063" indent="0">
              <a:buFontTx/>
              <a:buNone/>
              <a:defRPr>
                <a:solidFill>
                  <a:schemeClr val="bg1"/>
                </a:solidFill>
              </a:defRPr>
            </a:lvl2pPr>
            <a:lvl3pPr marL="914126" indent="0">
              <a:buFontTx/>
              <a:buNone/>
              <a:defRPr>
                <a:solidFill>
                  <a:schemeClr val="bg1"/>
                </a:solidFill>
              </a:defRPr>
            </a:lvl3pPr>
            <a:lvl4pPr marL="1371189" indent="0">
              <a:buFontTx/>
              <a:buNone/>
              <a:defRPr>
                <a:solidFill>
                  <a:schemeClr val="bg1"/>
                </a:solidFill>
              </a:defRPr>
            </a:lvl4pPr>
            <a:lvl5pPr marL="1828251" indent="0">
              <a:buFontTx/>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4486848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Indigo">
    <p:bg>
      <p:bgPr>
        <a:solidFill>
          <a:schemeClr val="bg2"/>
        </a:solidFill>
        <a:effectLst/>
      </p:bgPr>
    </p:bg>
    <p:spTree>
      <p:nvGrpSpPr>
        <p:cNvPr id="1" name=""/>
        <p:cNvGrpSpPr/>
        <p:nvPr/>
      </p:nvGrpSpPr>
      <p:grpSpPr>
        <a:xfrm>
          <a:off x="0" y="0"/>
          <a:ext cx="0" cy="0"/>
          <a:chOff x="0" y="0"/>
          <a:chExt cx="0" cy="0"/>
        </a:xfrm>
      </p:grpSpPr>
      <p:pic>
        <p:nvPicPr>
          <p:cNvPr id="7" name="Picture 6" descr="A blue and black background&#10;&#10;AI-generated content may be incorrect.">
            <a:extLst>
              <a:ext uri="{FF2B5EF4-FFF2-40B4-BE49-F238E27FC236}">
                <a16:creationId xmlns:a16="http://schemas.microsoft.com/office/drawing/2014/main" id="{663B3B20-E320-D957-D0A3-65BC777761A9}"/>
              </a:ext>
            </a:extLst>
          </p:cNvPr>
          <p:cNvPicPr>
            <a:picLocks noGrp="1" noRot="1" noMove="1" noResize="1" noEditPoints="1" noAdjustHandles="1" noChangeArrowheads="1" noChangeShapeType="1" noCrop="1"/>
          </p:cNvPicPr>
          <p:nvPr/>
        </p:nvPicPr>
        <p:blipFill>
          <a:blip r:embed="rId2"/>
          <a:stretch>
            <a:fillRect/>
          </a:stretch>
        </p:blipFill>
        <p:spPr>
          <a:xfrm>
            <a:off x="0" y="891"/>
            <a:ext cx="12190415" cy="6867144"/>
          </a:xfrm>
          <a:prstGeom prst="rect">
            <a:avLst/>
          </a:prstGeom>
        </p:spPr>
      </p:pic>
      <p:sp>
        <p:nvSpPr>
          <p:cNvPr id="4" name="Title 1">
            <a:extLst>
              <a:ext uri="{FF2B5EF4-FFF2-40B4-BE49-F238E27FC236}">
                <a16:creationId xmlns:a16="http://schemas.microsoft.com/office/drawing/2014/main" id="{37324BE9-AEBB-C3F2-A954-99C88B234217}"/>
              </a:ext>
            </a:extLst>
          </p:cNvPr>
          <p:cNvSpPr>
            <a:spLocks noGrp="1"/>
          </p:cNvSpPr>
          <p:nvPr>
            <p:ph type="title"/>
          </p:nvPr>
        </p:nvSpPr>
        <p:spPr>
          <a:xfrm>
            <a:off x="548640" y="553413"/>
            <a:ext cx="11089323" cy="4287420"/>
          </a:xfrm>
          <a:prstGeom prst="rect">
            <a:avLst/>
          </a:prstGeom>
        </p:spPr>
        <p:txBody>
          <a:bodyPr lIns="0" tIns="0" rIns="0" bIns="0" anchor="b" anchorCtr="0">
            <a:noAutofit/>
          </a:bodyPr>
          <a:lstStyle>
            <a:lvl1pPr marL="0" indent="0">
              <a:lnSpc>
                <a:spcPct val="85000"/>
              </a:lnSpc>
              <a:buFontTx/>
              <a:buNone/>
              <a:defRPr sz="7198" b="0" spc="0" baseline="0">
                <a:solidFill>
                  <a:schemeClr val="bg1"/>
                </a:solidFill>
                <a:latin typeface="ServiceNow Sans Display Bold" panose="020B0804040101010104" pitchFamily="34" charset="0"/>
              </a:defRPr>
            </a:lvl1pPr>
          </a:lstStyle>
          <a:p>
            <a:r>
              <a:rPr lang="en-GB"/>
              <a:t>Click to edit Master title style</a:t>
            </a:r>
            <a:endParaRPr lang="en-US"/>
          </a:p>
        </p:txBody>
      </p:sp>
      <p:sp>
        <p:nvSpPr>
          <p:cNvPr id="2" name="Subtitle 2">
            <a:extLst>
              <a:ext uri="{FF2B5EF4-FFF2-40B4-BE49-F238E27FC236}">
                <a16:creationId xmlns:a16="http://schemas.microsoft.com/office/drawing/2014/main" id="{3FE8D7A7-638C-DE5B-1DDF-028878C2D871}"/>
              </a:ext>
            </a:extLst>
          </p:cNvPr>
          <p:cNvSpPr>
            <a:spLocks noGrp="1"/>
          </p:cNvSpPr>
          <p:nvPr>
            <p:ph type="subTitle" idx="1"/>
          </p:nvPr>
        </p:nvSpPr>
        <p:spPr>
          <a:xfrm>
            <a:off x="549276" y="5137943"/>
            <a:ext cx="6386513" cy="899658"/>
          </a:xfrm>
          <a:prstGeom prst="rect">
            <a:avLst/>
          </a:prstGeom>
        </p:spPr>
        <p:txBody>
          <a:bodyPr/>
          <a:lstStyle>
            <a:lvl1pPr marL="0" indent="0" algn="l">
              <a:lnSpc>
                <a:spcPct val="90000"/>
              </a:lnSpc>
              <a:buNone/>
              <a:defRPr sz="1799">
                <a:solidFill>
                  <a:schemeClr val="bg1"/>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GB"/>
              <a:t>Click to edit Master subtitle style</a:t>
            </a:r>
            <a:endParaRPr lang="en-US"/>
          </a:p>
        </p:txBody>
      </p:sp>
      <p:sp>
        <p:nvSpPr>
          <p:cNvPr id="9" name="Slide Number Placeholder 5">
            <a:extLst>
              <a:ext uri="{FF2B5EF4-FFF2-40B4-BE49-F238E27FC236}">
                <a16:creationId xmlns:a16="http://schemas.microsoft.com/office/drawing/2014/main" id="{4975085A-C0B9-7C14-BAB7-1D4045F840F4}"/>
              </a:ext>
            </a:extLst>
          </p:cNvPr>
          <p:cNvSpPr txBox="1">
            <a:spLocks/>
          </p:cNvSpPr>
          <p:nvPr/>
        </p:nvSpPr>
        <p:spPr>
          <a:xfrm>
            <a:off x="11057991" y="6413253"/>
            <a:ext cx="578385" cy="228600"/>
          </a:xfrm>
          <a:prstGeom prst="rect">
            <a:avLst/>
          </a:prstGeom>
        </p:spPr>
        <p:txBody>
          <a:bodyPr lIns="0" rIns="0"/>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ea typeface="+mn-ea"/>
                <a:cs typeface="+mn-cs"/>
              </a:rPr>
              <a:pPr algn="r"/>
              <a:t>‹#›</a:t>
            </a:fld>
            <a:endParaRPr lang="en-US" sz="800" b="0" kern="1200">
              <a:solidFill>
                <a:schemeClr val="bg1"/>
              </a:solidFill>
              <a:ea typeface="+mn-ea"/>
              <a:cs typeface="+mn-cs"/>
            </a:endParaRPr>
          </a:p>
        </p:txBody>
      </p:sp>
      <p:pic>
        <p:nvPicPr>
          <p:cNvPr id="3" name="Picture 15">
            <a:extLst>
              <a:ext uri="{FF2B5EF4-FFF2-40B4-BE49-F238E27FC236}">
                <a16:creationId xmlns:a16="http://schemas.microsoft.com/office/drawing/2014/main" id="{06543391-2280-AE92-37E7-DDF8261111A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78373" y="6355437"/>
            <a:ext cx="980589" cy="280168"/>
          </a:xfrm>
          <a:prstGeom prst="rect">
            <a:avLst/>
          </a:prstGeom>
        </p:spPr>
      </p:pic>
      <p:pic>
        <p:nvPicPr>
          <p:cNvPr id="6" name="Picture 5">
            <a:extLst>
              <a:ext uri="{FF2B5EF4-FFF2-40B4-BE49-F238E27FC236}">
                <a16:creationId xmlns:a16="http://schemas.microsoft.com/office/drawing/2014/main" id="{5554996A-27E9-5C06-381E-36EE424FE81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1406424" y="6362756"/>
            <a:ext cx="1349470" cy="280168"/>
          </a:xfrm>
          <a:prstGeom prst="rect">
            <a:avLst/>
          </a:prstGeom>
        </p:spPr>
      </p:pic>
    </p:spTree>
    <p:extLst>
      <p:ext uri="{BB962C8B-B14F-4D97-AF65-F5344CB8AC3E}">
        <p14:creationId xmlns:p14="http://schemas.microsoft.com/office/powerpoint/2010/main" val="5359784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hank You Elevator">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EED094-F46D-5480-3E38-1AAE2A02A09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srcRect/>
          <a:stretch/>
        </p:blipFill>
        <p:spPr>
          <a:xfrm>
            <a:off x="1461" y="0"/>
            <a:ext cx="12185903" cy="6867144"/>
          </a:xfrm>
          <a:prstGeom prst="rect">
            <a:avLst/>
          </a:prstGeom>
        </p:spPr>
      </p:pic>
      <p:sp>
        <p:nvSpPr>
          <p:cNvPr id="8" name="Title 47">
            <a:extLst>
              <a:ext uri="{FF2B5EF4-FFF2-40B4-BE49-F238E27FC236}">
                <a16:creationId xmlns:a16="http://schemas.microsoft.com/office/drawing/2014/main" id="{3EC7AAD7-ECFB-5F41-CFDF-EB4EF53C0C7B}"/>
              </a:ext>
            </a:extLst>
          </p:cNvPr>
          <p:cNvSpPr>
            <a:spLocks noGrp="1"/>
          </p:cNvSpPr>
          <p:nvPr>
            <p:ph type="title"/>
          </p:nvPr>
        </p:nvSpPr>
        <p:spPr>
          <a:xfrm>
            <a:off x="548641" y="829214"/>
            <a:ext cx="8273098" cy="4008752"/>
          </a:xfrm>
          <a:prstGeom prst="rect">
            <a:avLst/>
          </a:prstGeom>
        </p:spPr>
        <p:txBody>
          <a:bodyPr lIns="0" tIns="0" rIns="0" bIns="0" anchor="b">
            <a:noAutofit/>
          </a:bodyPr>
          <a:lstStyle>
            <a:lvl1pPr>
              <a:lnSpc>
                <a:spcPct val="85000"/>
              </a:lnSpc>
              <a:defRPr kumimoji="0" lang="en-US" sz="7198" b="0" i="0" u="none" strike="noStrike" kern="1200" cap="none" spc="0" normalizeH="0" baseline="0" dirty="0">
                <a:ln>
                  <a:noFill/>
                </a:ln>
                <a:solidFill>
                  <a:schemeClr val="bg1"/>
                </a:solidFill>
                <a:effectLst/>
                <a:uLnTx/>
                <a:uFillTx/>
                <a:latin typeface="ServiceNow Sans Display Bold" panose="020B0804040101010104" pitchFamily="34" charset="0"/>
                <a:ea typeface="+mj-ea"/>
                <a:cs typeface="ServiceNow Sans Display Bold" panose="020B0804040101010104" pitchFamily="34" charset="0"/>
              </a:defRPr>
            </a:lvl1pPr>
          </a:lstStyle>
          <a:p>
            <a:r>
              <a:rPr lang="en-GB"/>
              <a:t>Click to edit Master title style</a:t>
            </a:r>
            <a:endParaRPr lang="en-US"/>
          </a:p>
        </p:txBody>
      </p:sp>
      <p:pic>
        <p:nvPicPr>
          <p:cNvPr id="2" name="Picture 15">
            <a:extLst>
              <a:ext uri="{FF2B5EF4-FFF2-40B4-BE49-F238E27FC236}">
                <a16:creationId xmlns:a16="http://schemas.microsoft.com/office/drawing/2014/main" id="{DB2C2ABB-CE79-96BA-025B-8DE44D6771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4704" y="342901"/>
            <a:ext cx="1683544" cy="481012"/>
          </a:xfrm>
          <a:prstGeom prst="rect">
            <a:avLst/>
          </a:prstGeom>
        </p:spPr>
      </p:pic>
    </p:spTree>
    <p:extLst>
      <p:ext uri="{BB962C8B-B14F-4D97-AF65-F5344CB8AC3E}">
        <p14:creationId xmlns:p14="http://schemas.microsoft.com/office/powerpoint/2010/main" val="34290696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2"/>
            </a:gs>
            <a:gs pos="100000">
              <a:schemeClr val="accent4">
                <a:lumMod val="72991"/>
              </a:schemeClr>
            </a:gs>
          </a:gsLst>
          <a:lin ang="5400000" scaled="1"/>
        </a:grad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2F175544-8AC5-46E7-95F8-B79A5C5190E1}"/>
              </a:ext>
            </a:extLst>
          </p:cNvPr>
          <p:cNvSpPr txBox="1">
            <a:spLocks/>
          </p:cNvSpPr>
          <p:nvPr/>
        </p:nvSpPr>
        <p:spPr>
          <a:xfrm>
            <a:off x="7938391" y="6408532"/>
            <a:ext cx="3091610" cy="214746"/>
          </a:xfrm>
          <a:prstGeom prst="rect">
            <a:avLst/>
          </a:prstGeom>
        </p:spPr>
        <p:txBody>
          <a:bodyPr vert="horz" lIns="91416" tIns="45708" rIns="91416" bIns="45708"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b="0" i="0">
                <a:solidFill>
                  <a:schemeClr val="bg1"/>
                </a:solidFill>
                <a:latin typeface="ServiceNow Sans Book" panose="020B0504040101010104" pitchFamily="34" charset="77"/>
              </a:rPr>
              <a:t>© 2025 ServiceNow, Inc. All Rights Reserved.</a:t>
            </a:r>
          </a:p>
        </p:txBody>
      </p:sp>
      <p:sp>
        <p:nvSpPr>
          <p:cNvPr id="13" name="Slide Number Placeholder 5">
            <a:extLst>
              <a:ext uri="{FF2B5EF4-FFF2-40B4-BE49-F238E27FC236}">
                <a16:creationId xmlns:a16="http://schemas.microsoft.com/office/drawing/2014/main" id="{CC75FE45-E9AF-4DC4-84DB-E3C2A4B2FFFE}"/>
              </a:ext>
            </a:extLst>
          </p:cNvPr>
          <p:cNvSpPr txBox="1">
            <a:spLocks/>
          </p:cNvSpPr>
          <p:nvPr/>
        </p:nvSpPr>
        <p:spPr>
          <a:xfrm>
            <a:off x="11057991" y="6413253"/>
            <a:ext cx="667701"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i="0" kern="1200" smtClean="0">
                <a:solidFill>
                  <a:schemeClr val="bg1"/>
                </a:solidFill>
                <a:latin typeface="ServiceNow Sans Book" panose="020B0504040101010104" pitchFamily="34" charset="77"/>
                <a:ea typeface="+mn-ea"/>
                <a:cs typeface="+mn-cs"/>
              </a:rPr>
              <a:pPr algn="r"/>
              <a:t>‹#›</a:t>
            </a:fld>
            <a:endParaRPr lang="en-US" sz="800" b="0" i="0" kern="1200">
              <a:solidFill>
                <a:schemeClr val="bg1"/>
              </a:solidFill>
              <a:latin typeface="ServiceNow Sans Book" panose="020B0504040101010104" pitchFamily="34" charset="77"/>
              <a:ea typeface="+mn-ea"/>
              <a:cs typeface="+mn-cs"/>
            </a:endParaRPr>
          </a:p>
        </p:txBody>
      </p:sp>
      <p:pic>
        <p:nvPicPr>
          <p:cNvPr id="8" name="Picture 7" hidden="1">
            <a:extLst>
              <a:ext uri="{FF2B5EF4-FFF2-40B4-BE49-F238E27FC236}">
                <a16:creationId xmlns:a16="http://schemas.microsoft.com/office/drawing/2014/main" id="{E3009A53-5C82-1B4C-B54B-B295D53526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893"/>
            <a:ext cx="12188825" cy="6856214"/>
          </a:xfrm>
          <a:prstGeom prst="rect">
            <a:avLst/>
          </a:prstGeom>
        </p:spPr>
      </p:pic>
      <p:pic>
        <p:nvPicPr>
          <p:cNvPr id="4" name="Picture 3" descr="A picture containing night sky&#10;&#10;Description automatically generated">
            <a:extLst>
              <a:ext uri="{FF2B5EF4-FFF2-40B4-BE49-F238E27FC236}">
                <a16:creationId xmlns:a16="http://schemas.microsoft.com/office/drawing/2014/main" id="{50944A01-7404-80A1-D5D0-3544EE82EFB9}"/>
              </a:ext>
            </a:extLst>
          </p:cNvPr>
          <p:cNvPicPr/>
          <p:nvPr/>
        </p:nvPicPr>
        <p:blipFill>
          <a:blip r:embed="rId4" cstate="screen">
            <a:alphaModFix/>
            <a:extLst>
              <a:ext uri="{28A0092B-C50C-407E-A947-70E740481C1C}">
                <a14:useLocalDpi xmlns:a14="http://schemas.microsoft.com/office/drawing/2010/main"/>
              </a:ext>
            </a:extLst>
          </a:blip>
          <a:srcRect/>
          <a:stretch/>
        </p:blipFill>
        <p:spPr>
          <a:xfrm>
            <a:off x="-1" y="0"/>
            <a:ext cx="12188825" cy="6858000"/>
          </a:xfrm>
          <a:prstGeom prst="rect">
            <a:avLst/>
          </a:prstGeom>
        </p:spPr>
      </p:pic>
    </p:spTree>
    <p:extLst>
      <p:ext uri="{BB962C8B-B14F-4D97-AF65-F5344CB8AC3E}">
        <p14:creationId xmlns:p14="http://schemas.microsoft.com/office/powerpoint/2010/main" val="968209644"/>
      </p:ext>
    </p:extLst>
  </p:cSld>
  <p:clrMap bg1="lt1" tx1="dk1" bg2="lt2" tx2="dk2" accent1="accent1" accent2="accent2" accent3="accent3" accent4="accent4" accent5="accent5" accent6="accent6" hlink="hlink" folHlink="folHlink"/>
  <p:sldLayoutIdLst>
    <p:sldLayoutId id="2147485124" r:id="rId1"/>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3199" b="1" kern="1200">
          <a:solidFill>
            <a:schemeClr val="accent1"/>
          </a:solidFill>
          <a:latin typeface="+mj-lt"/>
          <a:ea typeface="+mj-ea"/>
          <a:cs typeface="+mj-cs"/>
        </a:defRPr>
      </a:lvl1pPr>
    </p:titleStyle>
    <p:bodyStyle>
      <a:lvl1pPr marL="228531" indent="-228531" algn="l" defTabSz="914126" rtl="0" eaLnBrk="1" latinLnBrk="0" hangingPunct="1">
        <a:lnSpc>
          <a:spcPct val="100000"/>
        </a:lnSpc>
        <a:spcBef>
          <a:spcPts val="400"/>
        </a:spcBef>
        <a:spcAft>
          <a:spcPts val="600"/>
        </a:spcAft>
        <a:buClr>
          <a:schemeClr val="accent1"/>
        </a:buClr>
        <a:buFont typeface="Arial" panose="020B0604020202020204" pitchFamily="34" charset="0"/>
        <a:buChar char="•"/>
        <a:defRPr sz="1799" b="0" kern="1200">
          <a:solidFill>
            <a:schemeClr val="bg1"/>
          </a:solidFill>
          <a:latin typeface="+mn-lt"/>
          <a:ea typeface="+mn-ea"/>
          <a:cs typeface="+mn-cs"/>
        </a:defRPr>
      </a:lvl1pPr>
      <a:lvl2pPr marL="517370" indent="-233293" algn="l" defTabSz="914126" rtl="0" eaLnBrk="1" latinLnBrk="0" hangingPunct="1">
        <a:lnSpc>
          <a:spcPct val="100000"/>
        </a:lnSpc>
        <a:spcBef>
          <a:spcPts val="400"/>
        </a:spcBef>
        <a:spcAft>
          <a:spcPts val="600"/>
        </a:spcAft>
        <a:buFont typeface="Century Gothic" panose="020B0502020202020204" pitchFamily="34" charset="0"/>
        <a:buChar char="–"/>
        <a:defRPr sz="1799" kern="1200">
          <a:solidFill>
            <a:schemeClr val="bg1"/>
          </a:solidFill>
          <a:latin typeface="+mn-lt"/>
          <a:ea typeface="+mn-ea"/>
          <a:cs typeface="+mn-cs"/>
        </a:defRPr>
      </a:lvl2pPr>
      <a:lvl3pPr marL="799860" indent="-226945" algn="l" defTabSz="914126" rtl="0" eaLnBrk="1" latinLnBrk="0" hangingPunct="1">
        <a:lnSpc>
          <a:spcPct val="100000"/>
        </a:lnSpc>
        <a:spcBef>
          <a:spcPts val="400"/>
        </a:spcBef>
        <a:spcAft>
          <a:spcPts val="600"/>
        </a:spcAft>
        <a:buFont typeface="Century Gothic" panose="020B0502020202020204" pitchFamily="34" charset="0"/>
        <a:buChar char="–"/>
        <a:defRPr sz="1600" kern="1200">
          <a:solidFill>
            <a:schemeClr val="bg1"/>
          </a:solidFill>
          <a:latin typeface="+mn-lt"/>
          <a:ea typeface="+mn-ea"/>
          <a:cs typeface="+mn-cs"/>
        </a:defRPr>
      </a:lvl3pPr>
      <a:lvl4pPr marL="1083938" indent="-226945" algn="l" defTabSz="914126" rtl="0" eaLnBrk="1" latinLnBrk="0" hangingPunct="1">
        <a:lnSpc>
          <a:spcPct val="100000"/>
        </a:lnSpc>
        <a:spcBef>
          <a:spcPts val="400"/>
        </a:spcBef>
        <a:spcAft>
          <a:spcPts val="600"/>
        </a:spcAft>
        <a:buFont typeface="Century Gothic" panose="020B0502020202020204" pitchFamily="34" charset="0"/>
        <a:buChar char="–"/>
        <a:defRPr sz="1400" kern="1200">
          <a:solidFill>
            <a:schemeClr val="bg1"/>
          </a:solidFill>
          <a:latin typeface="+mn-lt"/>
          <a:ea typeface="+mn-ea"/>
          <a:cs typeface="+mn-cs"/>
        </a:defRPr>
      </a:lvl4pPr>
      <a:lvl5pPr marL="1374363" indent="-233293" algn="l" defTabSz="914126" rtl="0" eaLnBrk="1" latinLnBrk="0" hangingPunct="1">
        <a:lnSpc>
          <a:spcPct val="100000"/>
        </a:lnSpc>
        <a:spcBef>
          <a:spcPts val="400"/>
        </a:spcBef>
        <a:spcAft>
          <a:spcPts val="600"/>
        </a:spcAft>
        <a:buFont typeface="Century Gothic" panose="020B0502020202020204" pitchFamily="34" charset="0"/>
        <a:buChar char="–"/>
        <a:defRPr sz="1200" kern="1200">
          <a:solidFill>
            <a:schemeClr val="bg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34">
          <p15:clr>
            <a:srgbClr val="F26B43"/>
          </p15:clr>
        </p15:guide>
        <p15:guide id="3" orient="horz" pos="2246">
          <p15:clr>
            <a:srgbClr val="F26B43"/>
          </p15:clr>
        </p15:guide>
        <p15:guide id="4" pos="344">
          <p15:clr>
            <a:srgbClr val="F26B43"/>
          </p15:clr>
        </p15:guide>
        <p15:guide id="5" pos="699">
          <p15:clr>
            <a:srgbClr val="F26B43"/>
          </p15:clr>
        </p15:guide>
        <p15:guide id="6" pos="784">
          <p15:clr>
            <a:srgbClr val="F26B43"/>
          </p15:clr>
        </p15:guide>
        <p15:guide id="7" pos="1143">
          <p15:clr>
            <a:srgbClr val="F26B43"/>
          </p15:clr>
        </p15:guide>
        <p15:guide id="8" pos="1228">
          <p15:clr>
            <a:srgbClr val="F26B43"/>
          </p15:clr>
        </p15:guide>
        <p15:guide id="9" pos="1585">
          <p15:clr>
            <a:srgbClr val="F26B43"/>
          </p15:clr>
        </p15:guide>
        <p15:guide id="10" pos="1668">
          <p15:clr>
            <a:srgbClr val="F26B43"/>
          </p15:clr>
        </p15:guide>
        <p15:guide id="11" pos="2027">
          <p15:clr>
            <a:srgbClr val="F26B43"/>
          </p15:clr>
        </p15:guide>
        <p15:guide id="12" pos="2112">
          <p15:clr>
            <a:srgbClr val="F26B43"/>
          </p15:clr>
        </p15:guide>
        <p15:guide id="14" pos="2468">
          <p15:clr>
            <a:srgbClr val="F26B43"/>
          </p15:clr>
        </p15:guide>
        <p15:guide id="15" pos="2554">
          <p15:clr>
            <a:srgbClr val="F26B43"/>
          </p15:clr>
        </p15:guide>
        <p15:guide id="16" pos="2909">
          <p15:clr>
            <a:srgbClr val="F26B43"/>
          </p15:clr>
        </p15:guide>
        <p15:guide id="17" pos="2975">
          <p15:clr>
            <a:srgbClr val="F26B43"/>
          </p15:clr>
        </p15:guide>
        <p15:guide id="18" pos="3352">
          <p15:clr>
            <a:srgbClr val="F26B43"/>
          </p15:clr>
        </p15:guide>
        <p15:guide id="19" pos="3437">
          <p15:clr>
            <a:srgbClr val="F26B43"/>
          </p15:clr>
        </p15:guide>
        <p15:guide id="20" pos="3794">
          <p15:clr>
            <a:srgbClr val="F26B43"/>
          </p15:clr>
        </p15:guide>
        <p15:guide id="21" pos="3879">
          <p15:clr>
            <a:srgbClr val="F26B43"/>
          </p15:clr>
        </p15:guide>
        <p15:guide id="22" pos="4235">
          <p15:clr>
            <a:srgbClr val="F26B43"/>
          </p15:clr>
        </p15:guide>
        <p15:guide id="23" pos="4320">
          <p15:clr>
            <a:srgbClr val="F26B43"/>
          </p15:clr>
        </p15:guide>
        <p15:guide id="24" pos="4677">
          <p15:clr>
            <a:srgbClr val="F26B43"/>
          </p15:clr>
        </p15:guide>
        <p15:guide id="25" pos="4763">
          <p15:clr>
            <a:srgbClr val="F26B43"/>
          </p15:clr>
        </p15:guide>
        <p15:guide id="26" pos="5119">
          <p15:clr>
            <a:srgbClr val="F26B43"/>
          </p15:clr>
        </p15:guide>
        <p15:guide id="27" pos="5205">
          <p15:clr>
            <a:srgbClr val="F26B43"/>
          </p15:clr>
        </p15:guide>
        <p15:guide id="28" pos="5563">
          <p15:clr>
            <a:srgbClr val="F26B43"/>
          </p15:clr>
        </p15:guide>
        <p15:guide id="29" pos="5647">
          <p15:clr>
            <a:srgbClr val="F26B43"/>
          </p15:clr>
        </p15:guide>
        <p15:guide id="30" pos="6531">
          <p15:clr>
            <a:srgbClr val="F26B43"/>
          </p15:clr>
        </p15:guide>
        <p15:guide id="31" pos="6887">
          <p15:clr>
            <a:srgbClr val="F26B43"/>
          </p15:clr>
        </p15:guide>
        <p15:guide id="32" pos="6973">
          <p15:clr>
            <a:srgbClr val="F26B43"/>
          </p15:clr>
        </p15:guide>
        <p15:guide id="33" pos="7331">
          <p15:clr>
            <a:srgbClr val="F26B43"/>
          </p15:clr>
        </p15:guide>
        <p15:guide id="36" pos="6003">
          <p15:clr>
            <a:srgbClr val="F26B43"/>
          </p15:clr>
        </p15:guide>
        <p15:guide id="37" pos="6088">
          <p15:clr>
            <a:srgbClr val="F26B43"/>
          </p15:clr>
        </p15:guide>
        <p15:guide id="38" pos="6447">
          <p15:clr>
            <a:srgbClr val="F26B43"/>
          </p15:clr>
        </p15:guide>
        <p15:guide id="39" orient="horz" pos="696">
          <p15:clr>
            <a:srgbClr val="F26B43"/>
          </p15:clr>
        </p15:guide>
        <p15:guide id="40" orient="horz" pos="288">
          <p15:clr>
            <a:srgbClr val="F26B43"/>
          </p15:clr>
        </p15:guide>
        <p15:guide id="41" orient="horz" pos="600">
          <p15:clr>
            <a:srgbClr val="F26B43"/>
          </p15:clr>
        </p15:guide>
        <p15:guide id="42" orient="horz" pos="1018">
          <p15:clr>
            <a:srgbClr val="F26B43"/>
          </p15:clr>
        </p15:guide>
        <p15:guide id="43" orient="horz" pos="1515">
          <p15:clr>
            <a:srgbClr val="F26B43"/>
          </p15:clr>
        </p15:guide>
        <p15:guide id="44" orient="horz" pos="1106">
          <p15:clr>
            <a:srgbClr val="F26B43"/>
          </p15:clr>
        </p15:guide>
        <p15:guide id="45" orient="horz" pos="1427">
          <p15:clr>
            <a:srgbClr val="F26B43"/>
          </p15:clr>
        </p15:guide>
        <p15:guide id="46" orient="horz" pos="1837">
          <p15:clr>
            <a:srgbClr val="F26B43"/>
          </p15:clr>
        </p15:guide>
        <p15:guide id="47" orient="horz" pos="1920">
          <p15:clr>
            <a:srgbClr val="F26B43"/>
          </p15:clr>
        </p15:guide>
        <p15:guide id="48" orient="horz" pos="2656">
          <p15:clr>
            <a:srgbClr val="F26B43"/>
          </p15:clr>
        </p15:guide>
        <p15:guide id="49" orient="horz" pos="2744">
          <p15:clr>
            <a:srgbClr val="F26B43"/>
          </p15:clr>
        </p15:guide>
        <p15:guide id="50" orient="horz" pos="3065">
          <p15:clr>
            <a:srgbClr val="F26B43"/>
          </p15:clr>
        </p15:guide>
        <p15:guide id="51" orient="horz" pos="3153">
          <p15:clr>
            <a:srgbClr val="F26B43"/>
          </p15:clr>
        </p15:guide>
        <p15:guide id="53" orient="horz" pos="3477">
          <p15:clr>
            <a:srgbClr val="F26B43"/>
          </p15:clr>
        </p15:guide>
        <p15:guide id="54" orient="horz" pos="3562">
          <p15:clr>
            <a:srgbClr val="F26B43"/>
          </p15:clr>
        </p15:guide>
        <p15:guide id="55" orient="horz" pos="4240">
          <p15:clr>
            <a:srgbClr val="F26B43"/>
          </p15:clr>
        </p15:guide>
        <p15:guide id="59" pos="7619">
          <p15:clr>
            <a:srgbClr val="9FCC3B"/>
          </p15:clr>
        </p15:guide>
        <p15:guide id="60"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5D9431A-535C-126F-A14B-68FD458A7A50}"/>
              </a:ext>
            </a:extLst>
          </p:cNvPr>
          <p:cNvSpPr txBox="1">
            <a:spLocks/>
          </p:cNvSpPr>
          <p:nvPr/>
        </p:nvSpPr>
        <p:spPr>
          <a:xfrm>
            <a:off x="11057991" y="6413253"/>
            <a:ext cx="578385" cy="228600"/>
          </a:xfrm>
          <a:prstGeom prst="rect">
            <a:avLst/>
          </a:prstGeom>
        </p:spPr>
        <p:txBody>
          <a:bodyPr lIns="0" rIns="0"/>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ea typeface="+mn-ea"/>
                <a:cs typeface="+mn-cs"/>
              </a:rPr>
              <a:pPr algn="r"/>
              <a:t>‹#›</a:t>
            </a:fld>
            <a:endParaRPr lang="en-US" sz="800" b="0" kern="1200">
              <a:solidFill>
                <a:schemeClr val="bg1"/>
              </a:solidFill>
              <a:ea typeface="+mn-ea"/>
              <a:cs typeface="+mn-cs"/>
            </a:endParaRPr>
          </a:p>
        </p:txBody>
      </p:sp>
      <p:sp>
        <p:nvSpPr>
          <p:cNvPr id="9" name="Title Placeholder 1">
            <a:extLst>
              <a:ext uri="{FF2B5EF4-FFF2-40B4-BE49-F238E27FC236}">
                <a16:creationId xmlns:a16="http://schemas.microsoft.com/office/drawing/2014/main" id="{CB6CCEDE-7251-7A77-5BC8-0ECEF5A42481}"/>
              </a:ext>
            </a:extLst>
          </p:cNvPr>
          <p:cNvSpPr>
            <a:spLocks noGrp="1"/>
          </p:cNvSpPr>
          <p:nvPr>
            <p:ph type="title"/>
          </p:nvPr>
        </p:nvSpPr>
        <p:spPr>
          <a:xfrm>
            <a:off x="544492" y="336711"/>
            <a:ext cx="11086435" cy="753889"/>
          </a:xfrm>
          <a:prstGeom prst="rect">
            <a:avLst/>
          </a:prstGeom>
        </p:spPr>
        <p:txBody>
          <a:bodyPr vert="horz" lIns="0" tIns="0" rIns="0" bIns="0" rtlCol="0" anchor="t" anchorCtr="0">
            <a:noAutofit/>
          </a:bodyPr>
          <a:lstStyle/>
          <a:p>
            <a:pPr lvl="0"/>
            <a:endParaRPr lang="en-US"/>
          </a:p>
        </p:txBody>
      </p:sp>
      <p:sp>
        <p:nvSpPr>
          <p:cNvPr id="12" name="Text Placeholder 2">
            <a:extLst>
              <a:ext uri="{FF2B5EF4-FFF2-40B4-BE49-F238E27FC236}">
                <a16:creationId xmlns:a16="http://schemas.microsoft.com/office/drawing/2014/main" id="{144A538B-ABE6-8F83-EED5-A95CFB9D9AE1}"/>
              </a:ext>
            </a:extLst>
          </p:cNvPr>
          <p:cNvSpPr>
            <a:spLocks noGrp="1"/>
          </p:cNvSpPr>
          <p:nvPr>
            <p:ph type="body" idx="1"/>
          </p:nvPr>
        </p:nvSpPr>
        <p:spPr>
          <a:xfrm>
            <a:off x="544491" y="1366804"/>
            <a:ext cx="11103893" cy="4981314"/>
          </a:xfrm>
          <a:prstGeom prst="rect">
            <a:avLst/>
          </a:prstGeom>
        </p:spPr>
        <p:txBody>
          <a:bodyPr vert="horz" lIns="0" tIns="0" rIns="0" bIns="0" rtlCol="0">
            <a:noAutofit/>
          </a:body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2" name="Picture 15">
            <a:extLst>
              <a:ext uri="{FF2B5EF4-FFF2-40B4-BE49-F238E27FC236}">
                <a16:creationId xmlns:a16="http://schemas.microsoft.com/office/drawing/2014/main" id="{48EA7DFF-C8DB-2724-9411-B054B0350437}"/>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78373" y="6355437"/>
            <a:ext cx="980589" cy="280168"/>
          </a:xfrm>
          <a:prstGeom prst="rect">
            <a:avLst/>
          </a:prstGeom>
        </p:spPr>
      </p:pic>
      <p:pic>
        <p:nvPicPr>
          <p:cNvPr id="3" name="Picture 15">
            <a:extLst>
              <a:ext uri="{FF2B5EF4-FFF2-40B4-BE49-F238E27FC236}">
                <a16:creationId xmlns:a16="http://schemas.microsoft.com/office/drawing/2014/main" id="{C55D1251-2950-35D5-FA54-827D87AEE906}"/>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78373" y="6355437"/>
            <a:ext cx="980589" cy="280168"/>
          </a:xfrm>
          <a:prstGeom prst="rect">
            <a:avLst/>
          </a:prstGeom>
        </p:spPr>
      </p:pic>
      <p:pic>
        <p:nvPicPr>
          <p:cNvPr id="5" name="Picture 4">
            <a:extLst>
              <a:ext uri="{FF2B5EF4-FFF2-40B4-BE49-F238E27FC236}">
                <a16:creationId xmlns:a16="http://schemas.microsoft.com/office/drawing/2014/main" id="{7FED03E1-06AA-BE56-A2F7-F89205D25D0F}"/>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a:xfrm>
            <a:off x="1406424" y="6362756"/>
            <a:ext cx="1349470" cy="280168"/>
          </a:xfrm>
          <a:prstGeom prst="rect">
            <a:avLst/>
          </a:prstGeom>
        </p:spPr>
      </p:pic>
    </p:spTree>
    <p:extLst>
      <p:ext uri="{BB962C8B-B14F-4D97-AF65-F5344CB8AC3E}">
        <p14:creationId xmlns:p14="http://schemas.microsoft.com/office/powerpoint/2010/main" val="3139772923"/>
      </p:ext>
    </p:extLst>
  </p:cSld>
  <p:clrMap bg1="lt1" tx1="dk1" bg2="lt2" tx2="dk2" accent1="accent1" accent2="accent2" accent3="accent3" accent4="accent4" accent5="accent5" accent6="accent6" hlink="hlink" folHlink="folHlink"/>
  <p:sldLayoutIdLst>
    <p:sldLayoutId id="2147485066" r:id="rId1"/>
    <p:sldLayoutId id="2147485070" r:id="rId2"/>
    <p:sldLayoutId id="2147485091" r:id="rId3"/>
    <p:sldLayoutId id="2147485113" r:id="rId4"/>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xStyles>
    <p:titleStyle>
      <a:lvl1pPr marL="0" algn="l" defTabSz="914126" rtl="0" eaLnBrk="1" latinLnBrk="0" hangingPunct="1">
        <a:lnSpc>
          <a:spcPct val="85000"/>
        </a:lnSpc>
        <a:spcBef>
          <a:spcPct val="0"/>
        </a:spcBef>
        <a:buNone/>
        <a:tabLst>
          <a:tab pos="398343" algn="l"/>
        </a:tabLst>
        <a:defRPr lang="en-US" sz="3999" b="1" i="0" kern="1200" spc="0" baseline="0" dirty="0">
          <a:solidFill>
            <a:schemeClr val="bg1"/>
          </a:solidFill>
          <a:latin typeface="+mj-lt"/>
          <a:ea typeface="+mj-ea"/>
          <a:cs typeface="ServiceNow Sans Display Bold" panose="020B0504040101010104" pitchFamily="34" charset="77"/>
        </a:defRPr>
      </a:lvl1pPr>
    </p:titleStyle>
    <p:bodyStyle>
      <a:lvl1pPr marL="0" indent="0" algn="l" defTabSz="914126" rtl="0" eaLnBrk="1" latinLnBrk="0" hangingPunct="1">
        <a:lnSpc>
          <a:spcPct val="100000"/>
        </a:lnSpc>
        <a:spcBef>
          <a:spcPts val="0"/>
        </a:spcBef>
        <a:spcAft>
          <a:spcPts val="1000"/>
        </a:spcAft>
        <a:buFont typeface="ServiceNow Sans Light" panose="020B0404040101010104" pitchFamily="34" charset="0"/>
        <a:buChar char="​"/>
        <a:defRPr lang="en-US" sz="1799" b="0" i="0" kern="1200" spc="0" baseline="0">
          <a:solidFill>
            <a:schemeClr val="bg1"/>
          </a:solidFill>
          <a:latin typeface="+mn-lt"/>
          <a:ea typeface="+mn-ea"/>
          <a:cs typeface="ServiceNow Sans Light" panose="020B0404040101010104" pitchFamily="34" charset="77"/>
        </a:defRPr>
      </a:lvl1pPr>
      <a:lvl2pPr marL="182825" indent="-182825" algn="l" defTabSz="914126" rtl="0" eaLnBrk="1" latinLnBrk="0" hangingPunct="1">
        <a:lnSpc>
          <a:spcPct val="100000"/>
        </a:lnSpc>
        <a:spcBef>
          <a:spcPts val="0"/>
        </a:spcBef>
        <a:spcAft>
          <a:spcPts val="1000"/>
        </a:spcAft>
        <a:buSzPct val="110000"/>
        <a:buFont typeface="ServiceNow Sans Light" panose="020B0404040101010104" pitchFamily="34" charset="0"/>
        <a:buChar char="•"/>
        <a:defRPr lang="en-US" sz="1600" b="0" i="0" kern="1200" spc="0" baseline="0">
          <a:solidFill>
            <a:schemeClr val="bg1"/>
          </a:solidFill>
          <a:latin typeface="+mn-lt"/>
          <a:ea typeface="+mn-ea"/>
          <a:cs typeface="ServiceNow Sans Light" panose="020B0404040101010104" pitchFamily="34" charset="77"/>
        </a:defRPr>
      </a:lvl2pPr>
      <a:lvl3pPr marL="365650" indent="-182825" algn="l" defTabSz="914126" rtl="0" eaLnBrk="1" latinLnBrk="0" hangingPunct="1">
        <a:lnSpc>
          <a:spcPct val="100000"/>
        </a:lnSpc>
        <a:spcBef>
          <a:spcPts val="0"/>
        </a:spcBef>
        <a:spcAft>
          <a:spcPts val="1000"/>
        </a:spcAft>
        <a:buSzPct val="110000"/>
        <a:buFont typeface="ServiceNow Sans Light" panose="020B0404040101010104" pitchFamily="34" charset="0"/>
        <a:buChar char="•"/>
        <a:defRPr lang="en-US" sz="1400" b="0" i="0" kern="1200" spc="0" baseline="0">
          <a:solidFill>
            <a:schemeClr val="bg1"/>
          </a:solidFill>
          <a:latin typeface="+mn-lt"/>
          <a:ea typeface="+mn-ea"/>
          <a:cs typeface="ServiceNow Sans Light" panose="020B0404040101010104" pitchFamily="34" charset="77"/>
        </a:defRPr>
      </a:lvl3pPr>
      <a:lvl4pPr marL="548475" marR="0" indent="-182825" algn="l" defTabSz="914126" rtl="0" eaLnBrk="1" fontAlgn="auto" latinLnBrk="0" hangingPunct="1">
        <a:lnSpc>
          <a:spcPct val="100000"/>
        </a:lnSpc>
        <a:spcBef>
          <a:spcPts val="0"/>
        </a:spcBef>
        <a:spcAft>
          <a:spcPts val="1000"/>
        </a:spcAft>
        <a:buClrTx/>
        <a:buSzPct val="110000"/>
        <a:buFont typeface="ServiceNow Sans Light" panose="020B0404040101010104" pitchFamily="34" charset="0"/>
        <a:buChar char="•"/>
        <a:tabLst/>
        <a:defRPr lang="en-US" sz="1400" b="0" i="0" kern="1200" spc="0" baseline="0">
          <a:solidFill>
            <a:schemeClr val="bg1"/>
          </a:solidFill>
          <a:latin typeface="+mn-lt"/>
          <a:ea typeface="+mn-ea"/>
          <a:cs typeface="ServiceNow Sans Medium" panose="020B0704040101010104" pitchFamily="34" charset="0"/>
        </a:defRPr>
      </a:lvl4pPr>
      <a:lvl5pPr marL="731301" indent="-182825" algn="l" defTabSz="914126" rtl="0" eaLnBrk="1" latinLnBrk="0" hangingPunct="1">
        <a:lnSpc>
          <a:spcPct val="100000"/>
        </a:lnSpc>
        <a:spcBef>
          <a:spcPts val="0"/>
        </a:spcBef>
        <a:spcAft>
          <a:spcPts val="1000"/>
        </a:spcAft>
        <a:buSzPct val="110000"/>
        <a:buFont typeface="ServiceNow Sans Light" panose="020B0404040101010104" pitchFamily="34" charset="0"/>
        <a:buChar char="•"/>
        <a:defRPr lang="en-US" sz="1400" b="0" i="0" kern="1200" spc="0" baseline="0">
          <a:solidFill>
            <a:schemeClr val="bg1"/>
          </a:solidFill>
          <a:latin typeface="+mn-lt"/>
          <a:ea typeface="+mn-ea"/>
          <a:cs typeface="ServiceNow Sans Medium" panose="020B0704040101010104" pitchFamily="34" charset="0"/>
        </a:defRPr>
      </a:lvl5pPr>
      <a:lvl6pPr marL="731301" indent="-182825" algn="l" defTabSz="914126" rtl="0" eaLnBrk="1" latinLnBrk="0" hangingPunct="1">
        <a:lnSpc>
          <a:spcPct val="100000"/>
        </a:lnSpc>
        <a:spcBef>
          <a:spcPts val="0"/>
        </a:spcBef>
        <a:spcAft>
          <a:spcPts val="1000"/>
        </a:spcAft>
        <a:buSzPct val="110000"/>
        <a:buFont typeface="ServiceNow Sans Light" panose="020B0404040101010104" pitchFamily="34" charset="0"/>
        <a:buChar char="•"/>
        <a:defRPr lang="en-US" sz="1400" b="0" i="0" kern="1200">
          <a:solidFill>
            <a:schemeClr val="bg1"/>
          </a:solidFill>
          <a:latin typeface="+mn-lt"/>
          <a:ea typeface="+mn-ea"/>
          <a:cs typeface="ServiceNow Sans Display Bold" panose="020B0504040101010104" pitchFamily="34" charset="77"/>
        </a:defRPr>
      </a:lvl6pPr>
      <a:lvl7pPr marL="731301" indent="-182825" algn="l" defTabSz="914126" rtl="0" eaLnBrk="1" latinLnBrk="0" hangingPunct="1">
        <a:lnSpc>
          <a:spcPct val="100000"/>
        </a:lnSpc>
        <a:spcBef>
          <a:spcPts val="0"/>
        </a:spcBef>
        <a:spcAft>
          <a:spcPts val="1000"/>
        </a:spcAft>
        <a:buSzPct val="110000"/>
        <a:buFont typeface="ServiceNow Sans Light" panose="020B0404040101010104" pitchFamily="34" charset="0"/>
        <a:buChar char="•"/>
        <a:defRPr lang="en-US" sz="1400" kern="1200">
          <a:solidFill>
            <a:schemeClr val="bg1"/>
          </a:solidFill>
          <a:latin typeface="+mn-lt"/>
          <a:ea typeface="+mn-ea"/>
          <a:cs typeface="+mn-cs"/>
        </a:defRPr>
      </a:lvl7pPr>
      <a:lvl8pPr marL="731301" indent="-182825" algn="l" defTabSz="914126" rtl="0" eaLnBrk="1" latinLnBrk="0" hangingPunct="1">
        <a:lnSpc>
          <a:spcPct val="100000"/>
        </a:lnSpc>
        <a:spcBef>
          <a:spcPts val="0"/>
        </a:spcBef>
        <a:spcAft>
          <a:spcPts val="1000"/>
        </a:spcAft>
        <a:buSzPct val="110000"/>
        <a:buFont typeface="ServiceNow Sans Light" panose="020B0404040101010104" pitchFamily="34" charset="0"/>
        <a:buChar char="•"/>
        <a:defRPr lang="en-US" sz="1400" kern="1200">
          <a:solidFill>
            <a:schemeClr val="bg1"/>
          </a:solidFill>
          <a:latin typeface="+mn-lt"/>
          <a:ea typeface="+mn-ea"/>
          <a:cs typeface="+mn-cs"/>
        </a:defRPr>
      </a:lvl8pPr>
      <a:lvl9pPr marL="731301" marR="0" indent="-182825" algn="l" defTabSz="914126" rtl="0" eaLnBrk="1" fontAlgn="auto" latinLnBrk="0" hangingPunct="1">
        <a:lnSpc>
          <a:spcPct val="100000"/>
        </a:lnSpc>
        <a:spcBef>
          <a:spcPts val="0"/>
        </a:spcBef>
        <a:spcAft>
          <a:spcPts val="1000"/>
        </a:spcAft>
        <a:buClrTx/>
        <a:buSzPct val="110000"/>
        <a:buFont typeface="ServiceNow Sans Light" panose="020B0404040101010104" pitchFamily="34" charset="0"/>
        <a:buChar char="•"/>
        <a:tabLst/>
        <a:defRPr lang="en-US" sz="1400" kern="1200">
          <a:solidFill>
            <a:schemeClr val="bg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p15:clr>
            <a:srgbClr val="F26B43"/>
          </p15:clr>
        </p15:guide>
        <p15:guide id="2" pos="7330">
          <p15:clr>
            <a:srgbClr val="F26B43"/>
          </p15:clr>
        </p15:guide>
        <p15:guide id="3" pos="815">
          <p15:clr>
            <a:srgbClr val="F26B43"/>
          </p15:clr>
        </p15:guide>
        <p15:guide id="5" pos="935">
          <p15:clr>
            <a:srgbClr val="F26B43"/>
          </p15:clr>
        </p15:guide>
        <p15:guide id="6" pos="1415">
          <p15:clr>
            <a:srgbClr val="F26B43"/>
          </p15:clr>
        </p15:guide>
        <p15:guide id="7" pos="1535">
          <p15:clr>
            <a:srgbClr val="F26B43"/>
          </p15:clr>
        </p15:guide>
        <p15:guide id="10" pos="2004">
          <p15:clr>
            <a:srgbClr val="F26B43"/>
          </p15:clr>
        </p15:guide>
        <p15:guide id="11" pos="2121">
          <p15:clr>
            <a:srgbClr val="F26B43"/>
          </p15:clr>
        </p15:guide>
        <p15:guide id="12" orient="horz" pos="690">
          <p15:clr>
            <a:srgbClr val="F26B43"/>
          </p15:clr>
        </p15:guide>
        <p15:guide id="13" orient="horz" pos="788">
          <p15:clr>
            <a:srgbClr val="F26B43"/>
          </p15:clr>
        </p15:guide>
        <p15:guide id="14" orient="horz" pos="346">
          <p15:clr>
            <a:srgbClr val="F26B43"/>
          </p15:clr>
        </p15:guide>
        <p15:guide id="15" orient="horz" pos="1128">
          <p15:clr>
            <a:srgbClr val="F26B43"/>
          </p15:clr>
        </p15:guide>
        <p15:guide id="16" orient="horz" pos="1232">
          <p15:clr>
            <a:srgbClr val="F26B43"/>
          </p15:clr>
        </p15:guide>
        <p15:guide id="17" orient="horz" pos="1577">
          <p15:clr>
            <a:srgbClr val="F26B43"/>
          </p15:clr>
        </p15:guide>
        <p15:guide id="18" orient="horz" pos="1680">
          <p15:clr>
            <a:srgbClr val="F26B43"/>
          </p15:clr>
        </p15:guide>
        <p15:guide id="19" orient="horz" pos="4242">
          <p15:clr>
            <a:srgbClr val="F26B43"/>
          </p15:clr>
        </p15:guide>
        <p15:guide id="20" pos="2591">
          <p15:clr>
            <a:srgbClr val="F26B43"/>
          </p15:clr>
        </p15:guide>
        <p15:guide id="22" pos="2714">
          <p15:clr>
            <a:srgbClr val="F26B43"/>
          </p15:clr>
        </p15:guide>
        <p15:guide id="24" pos="3184">
          <p15:clr>
            <a:srgbClr val="F26B43"/>
          </p15:clr>
        </p15:guide>
        <p15:guide id="25" pos="3310">
          <p15:clr>
            <a:srgbClr val="F26B43"/>
          </p15:clr>
        </p15:guide>
        <p15:guide id="26" pos="3785">
          <p15:clr>
            <a:srgbClr val="F26B43"/>
          </p15:clr>
        </p15:guide>
        <p15:guide id="27" pos="3898">
          <p15:clr>
            <a:srgbClr val="F26B43"/>
          </p15:clr>
        </p15:guide>
        <p15:guide id="28" pos="4369">
          <p15:clr>
            <a:srgbClr val="F26B43"/>
          </p15:clr>
        </p15:guide>
        <p15:guide id="29" pos="4490">
          <p15:clr>
            <a:srgbClr val="F26B43"/>
          </p15:clr>
        </p15:guide>
        <p15:guide id="30" pos="4965">
          <p15:clr>
            <a:srgbClr val="F26B43"/>
          </p15:clr>
        </p15:guide>
        <p15:guide id="31" pos="5079">
          <p15:clr>
            <a:srgbClr val="F26B43"/>
          </p15:clr>
        </p15:guide>
        <p15:guide id="34" pos="5557">
          <p15:clr>
            <a:srgbClr val="F26B43"/>
          </p15:clr>
        </p15:guide>
        <p15:guide id="35" pos="5671">
          <p15:clr>
            <a:srgbClr val="F26B43"/>
          </p15:clr>
        </p15:guide>
        <p15:guide id="36" pos="6145">
          <p15:clr>
            <a:srgbClr val="F26B43"/>
          </p15:clr>
        </p15:guide>
        <p15:guide id="37" pos="6263">
          <p15:clr>
            <a:srgbClr val="F26B43"/>
          </p15:clr>
        </p15:guide>
        <p15:guide id="38" pos="6738">
          <p15:clr>
            <a:srgbClr val="F26B43"/>
          </p15:clr>
        </p15:guide>
        <p15:guide id="39" pos="6855">
          <p15:clr>
            <a:srgbClr val="F26B43"/>
          </p15:clr>
        </p15:guide>
        <p15:guide id="41" orient="horz" pos="2024">
          <p15:clr>
            <a:srgbClr val="F26B43"/>
          </p15:clr>
        </p15:guide>
        <p15:guide id="42" orient="horz" pos="2124">
          <p15:clr>
            <a:srgbClr val="F26B43"/>
          </p15:clr>
        </p15:guide>
        <p15:guide id="43" orient="horz" pos="2468">
          <p15:clr>
            <a:srgbClr val="F26B43"/>
          </p15:clr>
        </p15:guide>
        <p15:guide id="44" orient="horz" pos="2566">
          <p15:clr>
            <a:srgbClr val="F26B43"/>
          </p15:clr>
        </p15:guide>
        <p15:guide id="45" orient="horz" pos="2912">
          <p15:clr>
            <a:srgbClr val="F26B43"/>
          </p15:clr>
        </p15:guide>
        <p15:guide id="46" orient="horz" pos="3010">
          <p15:clr>
            <a:srgbClr val="F26B43"/>
          </p15:clr>
        </p15:guide>
        <p15:guide id="47" orient="horz" pos="3356">
          <p15:clr>
            <a:srgbClr val="F26B43"/>
          </p15:clr>
        </p15:guide>
        <p15:guide id="48" orient="horz" pos="3453">
          <p15:clr>
            <a:srgbClr val="F26B43"/>
          </p15:clr>
        </p15:guide>
        <p15:guide id="49" orient="horz" pos="3798">
          <p15:clr>
            <a:srgbClr val="F26B43"/>
          </p15:clr>
        </p15:guide>
        <p15:guide id="50" orient="horz" pos="38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ynow.servicenow.com/now/best-practices/ho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FF1F392-D9B4-4E2F-8003-57257CB6FBF4}"/>
              </a:ext>
            </a:extLst>
          </p:cNvPr>
          <p:cNvSpPr>
            <a:spLocks noGrp="1"/>
          </p:cNvSpPr>
          <p:nvPr>
            <p:ph type="title"/>
          </p:nvPr>
        </p:nvSpPr>
        <p:spPr>
          <a:xfrm>
            <a:off x="548641" y="2192867"/>
            <a:ext cx="11089323" cy="1944732"/>
          </a:xfrm>
        </p:spPr>
        <p:txBody>
          <a:bodyPr/>
          <a:lstStyle/>
          <a:p>
            <a:r>
              <a:rPr lang="en-US" noProof="0" dirty="0">
                <a:solidFill>
                  <a:srgbClr val="62D84E"/>
                </a:solidFill>
              </a:rPr>
              <a:t>ServiceNow Capability Map</a:t>
            </a:r>
          </a:p>
        </p:txBody>
      </p:sp>
      <p:sp>
        <p:nvSpPr>
          <p:cNvPr id="3" name="Text Placeholder 2">
            <a:extLst>
              <a:ext uri="{FF2B5EF4-FFF2-40B4-BE49-F238E27FC236}">
                <a16:creationId xmlns:a16="http://schemas.microsoft.com/office/drawing/2014/main" id="{A75730A0-806F-4762-98A5-2983480152C2}"/>
              </a:ext>
            </a:extLst>
          </p:cNvPr>
          <p:cNvSpPr>
            <a:spLocks noGrp="1"/>
          </p:cNvSpPr>
          <p:nvPr>
            <p:ph type="body" sz="quarter" idx="10"/>
          </p:nvPr>
        </p:nvSpPr>
        <p:spPr>
          <a:xfrm>
            <a:off x="455504" y="4495575"/>
            <a:ext cx="6387148" cy="280411"/>
          </a:xfrm>
        </p:spPr>
        <p:txBody>
          <a:bodyPr vert="horz" lIns="91440" tIns="45720" rIns="91440" bIns="45720" rtlCol="0" anchor="t">
            <a:noAutofit/>
          </a:bodyPr>
          <a:lstStyle/>
          <a:p>
            <a:pPr marL="7938"/>
            <a:r>
              <a:rPr lang="en-US" sz="1800" dirty="0">
                <a:latin typeface="ServiceNow Sans Medium"/>
              </a:rPr>
              <a:t>March 2025</a:t>
            </a:r>
            <a:endParaRPr lang="en-US" dirty="0"/>
          </a:p>
        </p:txBody>
      </p:sp>
      <p:sp>
        <p:nvSpPr>
          <p:cNvPr id="5" name="Text Placeholder 7">
            <a:extLst>
              <a:ext uri="{FF2B5EF4-FFF2-40B4-BE49-F238E27FC236}">
                <a16:creationId xmlns:a16="http://schemas.microsoft.com/office/drawing/2014/main" id="{22870562-CBA3-4CE9-8E24-136B7BA6C3A2}"/>
              </a:ext>
            </a:extLst>
          </p:cNvPr>
          <p:cNvSpPr>
            <a:spLocks noGrp="1"/>
          </p:cNvSpPr>
          <p:nvPr>
            <p:ph type="body" sz="quarter" idx="11"/>
          </p:nvPr>
        </p:nvSpPr>
        <p:spPr/>
        <p:txBody>
          <a:bodyPr/>
          <a:lstStyle/>
          <a:p>
            <a:r>
              <a:rPr lang="en-US" sz="1800" noProof="0" dirty="0"/>
              <a:t>Asset number: 0002488</a:t>
            </a:r>
          </a:p>
        </p:txBody>
      </p:sp>
    </p:spTree>
    <p:extLst>
      <p:ext uri="{BB962C8B-B14F-4D97-AF65-F5344CB8AC3E}">
        <p14:creationId xmlns:p14="http://schemas.microsoft.com/office/powerpoint/2010/main" val="24861521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E6647-5122-3D6B-91CB-BB051A9C9D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9466A5-724C-6DAD-C68D-CF210F61ADCA}"/>
              </a:ext>
            </a:extLst>
          </p:cNvPr>
          <p:cNvSpPr>
            <a:spLocks noGrp="1"/>
          </p:cNvSpPr>
          <p:nvPr>
            <p:ph type="title"/>
          </p:nvPr>
        </p:nvSpPr>
        <p:spPr>
          <a:prstGeom prst="rect">
            <a:avLst/>
          </a:prstGeom>
        </p:spPr>
        <p:txBody>
          <a:bodyPr/>
          <a:lstStyle/>
          <a:p>
            <a:r>
              <a:rPr lang="en-US" dirty="0"/>
              <a:t>User instructions</a:t>
            </a:r>
          </a:p>
        </p:txBody>
      </p:sp>
      <p:sp>
        <p:nvSpPr>
          <p:cNvPr id="6" name="Subtitle 5">
            <a:extLst>
              <a:ext uri="{FF2B5EF4-FFF2-40B4-BE49-F238E27FC236}">
                <a16:creationId xmlns:a16="http://schemas.microsoft.com/office/drawing/2014/main" id="{860F5791-8FFA-120C-9BBF-53C7929E4B89}"/>
              </a:ext>
            </a:extLst>
          </p:cNvPr>
          <p:cNvSpPr>
            <a:spLocks noGrp="1"/>
          </p:cNvSpPr>
          <p:nvPr>
            <p:ph type="subTitle" idx="13"/>
          </p:nvPr>
        </p:nvSpPr>
        <p:spPr>
          <a:prstGeom prst="rect">
            <a:avLst/>
          </a:prstGeom>
        </p:spPr>
        <p:txBody>
          <a:bodyPr/>
          <a:lstStyle/>
          <a:p>
            <a:r>
              <a:rPr lang="en-US" b="1" dirty="0"/>
              <a:t>PLEASE REMOVE THIS SLIDE BEFORE PRESENTING</a:t>
            </a:r>
          </a:p>
        </p:txBody>
      </p:sp>
      <p:sp>
        <p:nvSpPr>
          <p:cNvPr id="7" name="Text Placeholder 6">
            <a:extLst>
              <a:ext uri="{FF2B5EF4-FFF2-40B4-BE49-F238E27FC236}">
                <a16:creationId xmlns:a16="http://schemas.microsoft.com/office/drawing/2014/main" id="{C087DE12-C043-E501-AC5D-456A1D5337C1}"/>
              </a:ext>
            </a:extLst>
          </p:cNvPr>
          <p:cNvSpPr>
            <a:spLocks noGrp="1"/>
          </p:cNvSpPr>
          <p:nvPr>
            <p:ph type="body" sz="quarter" idx="16"/>
          </p:nvPr>
        </p:nvSpPr>
        <p:spPr>
          <a:prstGeom prst="rect">
            <a:avLst/>
          </a:prstGeom>
        </p:spPr>
        <p:txBody>
          <a:bodyPr/>
          <a:lstStyle/>
          <a:p>
            <a:pPr marL="285664" indent="-285664">
              <a:buFont typeface="Arial" panose="020B0604020202020204" pitchFamily="34" charset="0"/>
              <a:buChar char="•"/>
            </a:pPr>
            <a:r>
              <a:rPr lang="en-US" b="1" dirty="0"/>
              <a:t>Who: </a:t>
            </a:r>
            <a:r>
              <a:rPr lang="en-US" dirty="0"/>
              <a:t>This deck is built for delivery of a ServiceNow product/capability. The delivery of this deck may be undertaken by Customers, ServiceNow Partners and ServiceNow Expert Services.  Assigned Business Process Analysts, Business Process Consultant, Technical Consultants and/or Developers will normally be responsible for its delivery.</a:t>
            </a:r>
          </a:p>
          <a:p>
            <a:pPr marL="285664" indent="-285664">
              <a:buFont typeface="Arial" panose="020B0604020202020204" pitchFamily="34" charset="0"/>
              <a:buChar char="•"/>
            </a:pPr>
            <a:r>
              <a:rPr lang="en-US" b="1" dirty="0"/>
              <a:t>Why: </a:t>
            </a:r>
            <a:r>
              <a:rPr lang="en-US" dirty="0"/>
              <a:t>We want to make it </a:t>
            </a:r>
            <a:r>
              <a:rPr lang="en-US" b="1" dirty="0"/>
              <a:t>easier for you </a:t>
            </a:r>
            <a:r>
              <a:rPr lang="en-US" dirty="0"/>
              <a:t>by spending more time on the implementation and build, not creating workshop materials. The purpose of this presentation is to outline the baseline process explaining the configurable options with the objective of determining the to-be process and corresponding configuration requirements, usually in the form of user stories.</a:t>
            </a:r>
          </a:p>
        </p:txBody>
      </p:sp>
    </p:spTree>
    <p:extLst>
      <p:ext uri="{BB962C8B-B14F-4D97-AF65-F5344CB8AC3E}">
        <p14:creationId xmlns:p14="http://schemas.microsoft.com/office/powerpoint/2010/main" val="18934582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9A08-1E83-BA77-22AC-B2E0D0F1E1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DC0452E-332F-9E1D-20C8-CA79D3531535}"/>
              </a:ext>
            </a:extLst>
          </p:cNvPr>
          <p:cNvSpPr>
            <a:spLocks noGrp="1"/>
          </p:cNvSpPr>
          <p:nvPr>
            <p:ph type="title"/>
          </p:nvPr>
        </p:nvSpPr>
        <p:spPr>
          <a:prstGeom prst="rect">
            <a:avLst/>
          </a:prstGeom>
        </p:spPr>
        <p:txBody>
          <a:bodyPr/>
          <a:lstStyle/>
          <a:p>
            <a:r>
              <a:rPr lang="en-US" dirty="0"/>
              <a:t>FAQs</a:t>
            </a:r>
          </a:p>
        </p:txBody>
      </p:sp>
      <p:sp>
        <p:nvSpPr>
          <p:cNvPr id="6" name="Subtitle 5">
            <a:extLst>
              <a:ext uri="{FF2B5EF4-FFF2-40B4-BE49-F238E27FC236}">
                <a16:creationId xmlns:a16="http://schemas.microsoft.com/office/drawing/2014/main" id="{673B4F8E-B216-0553-9BEC-7DBE135CDED8}"/>
              </a:ext>
            </a:extLst>
          </p:cNvPr>
          <p:cNvSpPr>
            <a:spLocks noGrp="1"/>
          </p:cNvSpPr>
          <p:nvPr>
            <p:ph type="subTitle" idx="13"/>
          </p:nvPr>
        </p:nvSpPr>
        <p:spPr>
          <a:prstGeom prst="rect">
            <a:avLst/>
          </a:prstGeom>
        </p:spPr>
        <p:txBody>
          <a:bodyPr/>
          <a:lstStyle/>
          <a:p>
            <a:r>
              <a:rPr lang="en-US" b="1" dirty="0"/>
              <a:t>PLEASE REMOVE THIS SLIDE BEFORE PRESENTING</a:t>
            </a:r>
          </a:p>
        </p:txBody>
      </p:sp>
      <p:sp>
        <p:nvSpPr>
          <p:cNvPr id="7" name="Text Placeholder 6">
            <a:extLst>
              <a:ext uri="{FF2B5EF4-FFF2-40B4-BE49-F238E27FC236}">
                <a16:creationId xmlns:a16="http://schemas.microsoft.com/office/drawing/2014/main" id="{AA6461C8-61C2-BAE4-1FF3-EDD72AEA2FBF}"/>
              </a:ext>
            </a:extLst>
          </p:cNvPr>
          <p:cNvSpPr>
            <a:spLocks noGrp="1"/>
          </p:cNvSpPr>
          <p:nvPr>
            <p:ph type="body" sz="quarter" idx="16"/>
          </p:nvPr>
        </p:nvSpPr>
        <p:spPr>
          <a:prstGeom prst="rect">
            <a:avLst/>
          </a:prstGeom>
        </p:spPr>
        <p:txBody>
          <a:bodyPr/>
          <a:lstStyle/>
          <a:p>
            <a:pPr marL="285664" indent="-285664">
              <a:buFont typeface="Arial" panose="020B0604020202020204" pitchFamily="34" charset="0"/>
              <a:buChar char="•"/>
            </a:pPr>
            <a:r>
              <a:rPr lang="en-US" b="1" dirty="0"/>
              <a:t>How can I provide feedback on this asset or other parts of the Best Practices portal?</a:t>
            </a:r>
            <a:r>
              <a:rPr lang="en-US" dirty="0"/>
              <a:t> The </a:t>
            </a:r>
            <a:r>
              <a:rPr lang="en-US" dirty="0">
                <a:solidFill>
                  <a:srgbClr val="005F1E"/>
                </a:solidFill>
                <a:hlinkClick r:id="rId2">
                  <a:extLst>
                    <a:ext uri="{A12FA001-AC4F-418D-AE19-62706E023703}">
                      <ahyp:hlinkClr xmlns:ahyp="http://schemas.microsoft.com/office/drawing/2018/hyperlinkcolor" val="tx"/>
                    </a:ext>
                  </a:extLst>
                </a:hlinkClick>
              </a:rPr>
              <a:t>Best Practices</a:t>
            </a:r>
            <a:r>
              <a:rPr lang="en-US" dirty="0"/>
              <a:t> portal has several feedback buttons throughout, you can submit feedback using the thumbs up/thumbs down buttons. Click on those icons, and a small form will appear for you to leave specific feedback regarding the asset you are accessing.</a:t>
            </a:r>
          </a:p>
          <a:p>
            <a:pPr marL="285664" indent="-285664">
              <a:buFont typeface="Arial" panose="020B0604020202020204" pitchFamily="34" charset="0"/>
              <a:buChar char="•"/>
            </a:pPr>
            <a:r>
              <a:rPr lang="en-US" b="1" dirty="0"/>
              <a:t>If we use this deck or slides from this deck, are we breaking any copyright?  </a:t>
            </a:r>
            <a:r>
              <a:rPr lang="en-US" dirty="0"/>
              <a:t>No. We designed this deck to be used by our whole ecosystem.</a:t>
            </a:r>
          </a:p>
          <a:p>
            <a:pPr marL="285664" indent="-285664">
              <a:buFont typeface="Arial" panose="020B0604020202020204" pitchFamily="34" charset="0"/>
              <a:buChar char="•"/>
            </a:pPr>
            <a:r>
              <a:rPr lang="en-US" b="1" dirty="0"/>
              <a:t>What should I do if I don’t need all the content contained within this, or other assets?  </a:t>
            </a:r>
            <a:r>
              <a:rPr lang="en-US" dirty="0"/>
              <a:t>You can either hide or delete the slide(s). You may also want to move the slide(s) to the end of the presentation, review it when you have finished updating the asset for your own use, and then deleting any content you don’t need. Remember to regularly check the Best Practices portal to make sure you have the most up-to-date asset.</a:t>
            </a:r>
          </a:p>
        </p:txBody>
      </p:sp>
    </p:spTree>
    <p:extLst>
      <p:ext uri="{BB962C8B-B14F-4D97-AF65-F5344CB8AC3E}">
        <p14:creationId xmlns:p14="http://schemas.microsoft.com/office/powerpoint/2010/main" val="11456502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E55E-B2F3-8544-99B5-BE9E228ED4B1}"/>
              </a:ext>
            </a:extLst>
          </p:cNvPr>
          <p:cNvSpPr>
            <a:spLocks noGrp="1"/>
          </p:cNvSpPr>
          <p:nvPr>
            <p:ph type="title"/>
          </p:nvPr>
        </p:nvSpPr>
        <p:spPr/>
        <p:txBody>
          <a:bodyPr/>
          <a:lstStyle/>
          <a:p>
            <a:r>
              <a:rPr lang="en-US" sz="7200" b="1" noProof="0" dirty="0">
                <a:solidFill>
                  <a:srgbClr val="62D84E"/>
                </a:solidFill>
                <a:latin typeface="ServiceNow Sans" panose="020B0504040101010104" pitchFamily="34" charset="77"/>
              </a:rPr>
              <a:t>ServiceNow Capability Map</a:t>
            </a:r>
          </a:p>
        </p:txBody>
      </p:sp>
    </p:spTree>
    <p:extLst>
      <p:ext uri="{BB962C8B-B14F-4D97-AF65-F5344CB8AC3E}">
        <p14:creationId xmlns:p14="http://schemas.microsoft.com/office/powerpoint/2010/main" val="22245041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67D0CF25-D5E4-BCF9-6425-FCA532D2B86B}"/>
              </a:ext>
            </a:extLst>
          </p:cNvPr>
          <p:cNvCxnSpPr>
            <a:cxnSpLocks/>
          </p:cNvCxnSpPr>
          <p:nvPr/>
        </p:nvCxnSpPr>
        <p:spPr>
          <a:xfrm flipV="1">
            <a:off x="52656" y="4647419"/>
            <a:ext cx="12060000" cy="0"/>
          </a:xfrm>
          <a:prstGeom prst="line">
            <a:avLst/>
          </a:prstGeom>
          <a:ln w="12700">
            <a:solidFill>
              <a:schemeClr val="bg1">
                <a:lumMod val="50000"/>
                <a:alpha val="57000"/>
              </a:schemeClr>
            </a:solidFill>
          </a:ln>
        </p:spPr>
        <p:style>
          <a:lnRef idx="1">
            <a:schemeClr val="accent1"/>
          </a:lnRef>
          <a:fillRef idx="0">
            <a:schemeClr val="accent1"/>
          </a:fillRef>
          <a:effectRef idx="0">
            <a:schemeClr val="accent1"/>
          </a:effectRef>
          <a:fontRef idx="minor">
            <a:schemeClr val="tx1"/>
          </a:fontRef>
        </p:style>
      </p:cxnSp>
      <p:sp>
        <p:nvSpPr>
          <p:cNvPr id="944" name="Round Same-side Corner of Rectangle 943">
            <a:extLst>
              <a:ext uri="{FF2B5EF4-FFF2-40B4-BE49-F238E27FC236}">
                <a16:creationId xmlns:a16="http://schemas.microsoft.com/office/drawing/2014/main" id="{8F641EC2-C89C-A0A0-6EFC-FDC572B9345A}"/>
              </a:ext>
            </a:extLst>
          </p:cNvPr>
          <p:cNvSpPr>
            <a:spLocks/>
          </p:cNvSpPr>
          <p:nvPr/>
        </p:nvSpPr>
        <p:spPr>
          <a:xfrm>
            <a:off x="52656" y="412588"/>
            <a:ext cx="12060000" cy="6444000"/>
          </a:xfrm>
          <a:prstGeom prst="round2SameRect">
            <a:avLst>
              <a:gd name="adj1" fmla="val 1928"/>
              <a:gd name="adj2" fmla="val 2627"/>
            </a:avLst>
          </a:prstGeom>
          <a:gradFill>
            <a:gsLst>
              <a:gs pos="0">
                <a:schemeClr val="tx2">
                  <a:lumMod val="75000"/>
                  <a:lumOff val="25000"/>
                </a:schemeClr>
              </a:gs>
              <a:gs pos="30000">
                <a:schemeClr val="tx1"/>
              </a:gs>
              <a:gs pos="100000">
                <a:schemeClr val="tx2">
                  <a:lumMod val="25000"/>
                  <a:lumOff val="75000"/>
                </a:schemeClr>
              </a:gs>
            </a:gsLst>
            <a:lin ang="16200000" scaled="0"/>
          </a:gradFill>
          <a:ln w="12700">
            <a:gradFill>
              <a:gsLst>
                <a:gs pos="0">
                  <a:schemeClr val="accent1">
                    <a:lumMod val="5000"/>
                    <a:lumOff val="95000"/>
                  </a:schemeClr>
                </a:gs>
                <a:gs pos="100000">
                  <a:schemeClr val="tx2">
                    <a:lumMod val="25000"/>
                    <a:lumOff val="75000"/>
                  </a:schemeClr>
                </a:gs>
              </a:gsLst>
              <a:lin ang="5400000" scaled="1"/>
            </a:gradFill>
          </a:ln>
          <a:scene3d>
            <a:camera prst="orthographicFront"/>
            <a:lightRig rig="flat" dir="t">
              <a:rot lat="0" lon="0" rev="6000000"/>
            </a:lightRig>
          </a:scene3d>
          <a:sp3d extrusionH="38100" prstMaterial="clear">
            <a:bevelT w="101600" h="8890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endParaRPr lang="en-US" sz="1200" dirty="0">
              <a:solidFill>
                <a:schemeClr val="bg1"/>
              </a:solidFill>
              <a:latin typeface="ServiceNow Sans Book" panose="020B0504040101010104" pitchFamily="34" charset="77"/>
            </a:endParaRPr>
          </a:p>
        </p:txBody>
      </p:sp>
      <p:sp>
        <p:nvSpPr>
          <p:cNvPr id="7" name="Rounded Rectangle 6">
            <a:extLst>
              <a:ext uri="{FF2B5EF4-FFF2-40B4-BE49-F238E27FC236}">
                <a16:creationId xmlns:a16="http://schemas.microsoft.com/office/drawing/2014/main" id="{261E4F81-01DA-168D-55FF-C5227D7C7588}"/>
              </a:ext>
            </a:extLst>
          </p:cNvPr>
          <p:cNvSpPr>
            <a:spLocks noGrp="1" noRot="1" noMove="1" noResize="1" noEditPoints="1" noAdjustHandles="1" noChangeArrowheads="1" noChangeShapeType="1"/>
          </p:cNvSpPr>
          <p:nvPr/>
        </p:nvSpPr>
        <p:spPr>
          <a:xfrm>
            <a:off x="3819104" y="57627"/>
            <a:ext cx="4550616" cy="324000"/>
          </a:xfrm>
          <a:prstGeom prst="roundRect">
            <a:avLst>
              <a:gd name="adj" fmla="val 0"/>
            </a:avLst>
          </a:prstGeom>
          <a:no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vert="horz" lIns="0" tIns="72000" rIns="0" bIns="73133" rtlCol="0" anchor="ctr" anchorCtr="0">
            <a:noAutofit/>
          </a:bodyPr>
          <a:lstStyle/>
          <a:p>
            <a:pPr algn="ctr" defTabSz="456903">
              <a:lnSpc>
                <a:spcPct val="90000"/>
              </a:lnSpc>
              <a:spcBef>
                <a:spcPct val="0"/>
              </a:spcBef>
            </a:pPr>
            <a:r>
              <a:rPr lang="en-US" sz="1800" b="1" dirty="0">
                <a:solidFill>
                  <a:schemeClr val="bg1"/>
                </a:solidFill>
                <a:latin typeface="ServiceNow Sans Book" panose="020B0504040101010104" pitchFamily="34" charset="77"/>
              </a:rPr>
              <a:t>Full Capability Map</a:t>
            </a:r>
          </a:p>
        </p:txBody>
      </p:sp>
      <p:sp>
        <p:nvSpPr>
          <p:cNvPr id="9" name="TextBox 8">
            <a:extLst>
              <a:ext uri="{FF2B5EF4-FFF2-40B4-BE49-F238E27FC236}">
                <a16:creationId xmlns:a16="http://schemas.microsoft.com/office/drawing/2014/main" id="{17EF21F7-676E-AA8C-AC19-7AA69045E66F}"/>
              </a:ext>
            </a:extLst>
          </p:cNvPr>
          <p:cNvSpPr txBox="1">
            <a:spLocks noGrp="1" noRot="1" noMove="1" noResize="1" noEditPoints="1" noAdjustHandles="1" noChangeArrowheads="1" noChangeShapeType="1"/>
          </p:cNvSpPr>
          <p:nvPr/>
        </p:nvSpPr>
        <p:spPr>
          <a:xfrm>
            <a:off x="616827" y="107487"/>
            <a:ext cx="994557" cy="242132"/>
          </a:xfrm>
          <a:prstGeom prst="rect">
            <a:avLst/>
          </a:prstGeom>
          <a:noFill/>
        </p:spPr>
        <p:txBody>
          <a:bodyPr wrap="none" lIns="36000" tIns="45720" rIns="91440" bIns="45720" rtlCol="0" anchor="t">
            <a:noAutofit/>
          </a:bodyPr>
          <a:lstStyle/>
          <a:p>
            <a:pPr algn="l">
              <a:spcBef>
                <a:spcPts val="300"/>
              </a:spcBef>
            </a:pPr>
            <a:r>
              <a:rPr lang="en-US" sz="1050" dirty="0">
                <a:solidFill>
                  <a:schemeClr val="accent1"/>
                </a:solidFill>
                <a:latin typeface="ServiceNow Sans"/>
              </a:rPr>
              <a:t>&gt; Capabilities</a:t>
            </a:r>
          </a:p>
        </p:txBody>
      </p:sp>
      <p:pic>
        <p:nvPicPr>
          <p:cNvPr id="65" name="Picture 64">
            <a:hlinkClick r:id="" action="ppaction://noaction"/>
            <a:extLst>
              <a:ext uri="{FF2B5EF4-FFF2-40B4-BE49-F238E27FC236}">
                <a16:creationId xmlns:a16="http://schemas.microsoft.com/office/drawing/2014/main" id="{8AF1F6F1-6B52-C739-AAB1-2A954D91B432}"/>
              </a:ext>
            </a:extLst>
          </p:cNvPr>
          <p:cNvPicPr>
            <a:picLocks noGrp="1" noRot="1" noChangeAspect="1" noMove="1" noResize="1" noEditPoints="1" noAdjustHandles="1" noChangeArrowheads="1" noChangeShapeType="1" noCrop="1"/>
          </p:cNvPicPr>
          <p:nvPr/>
        </p:nvPicPr>
        <p:blipFill>
          <a:blip r:embed="rId3"/>
          <a:stretch>
            <a:fillRect/>
          </a:stretch>
        </p:blipFill>
        <p:spPr>
          <a:xfrm>
            <a:off x="300524" y="78868"/>
            <a:ext cx="288000" cy="288000"/>
          </a:xfrm>
          <a:prstGeom prst="rect">
            <a:avLst/>
          </a:prstGeom>
        </p:spPr>
      </p:pic>
      <p:sp>
        <p:nvSpPr>
          <p:cNvPr id="1147" name="TextBox 1146">
            <a:extLst>
              <a:ext uri="{FF2B5EF4-FFF2-40B4-BE49-F238E27FC236}">
                <a16:creationId xmlns:a16="http://schemas.microsoft.com/office/drawing/2014/main" id="{EECA8AA2-C8A0-0C10-BDF0-DDE1A3F33B06}"/>
              </a:ext>
            </a:extLst>
          </p:cNvPr>
          <p:cNvSpPr txBox="1">
            <a:spLocks/>
          </p:cNvSpPr>
          <p:nvPr/>
        </p:nvSpPr>
        <p:spPr>
          <a:xfrm>
            <a:off x="7624248" y="4655912"/>
            <a:ext cx="1368000" cy="216000"/>
          </a:xfrm>
          <a:prstGeom prst="roundRect">
            <a:avLst/>
          </a:prstGeom>
          <a:noFill/>
        </p:spPr>
        <p:txBody>
          <a:bodyPr wrap="none" lIns="0" rtlCol="0" anchor="ctr">
            <a:noAutofit/>
          </a:bodyPr>
          <a:lstStyle>
            <a:defPPr>
              <a:defRPr lang="en-US"/>
            </a:defPPr>
            <a:lvl1pPr marR="0" lvl="0" indent="0" defTabSz="456903" fontAlgn="auto">
              <a:lnSpc>
                <a:spcPct val="100000"/>
              </a:lnSpc>
              <a:spcBef>
                <a:spcPts val="300"/>
              </a:spcBef>
              <a:spcAft>
                <a:spcPts val="0"/>
              </a:spcAft>
              <a:buClrTx/>
              <a:buSzTx/>
              <a:buFontTx/>
              <a:buNone/>
              <a:tabLst/>
              <a:defRPr kumimoji="0" sz="1050" b="1" i="0" u="none" strike="noStrike" cap="none" spc="0" normalizeH="0" baseline="0">
                <a:ln>
                  <a:noFill/>
                </a:ln>
                <a:solidFill>
                  <a:schemeClr val="accent1"/>
                </a:solidFill>
                <a:effectLst/>
                <a:uLnTx/>
                <a:uFillTx/>
                <a:latin typeface="Century Gothic" panose="020B0502020202020204" pitchFamily="34" charset="0"/>
              </a:defRPr>
            </a:lvl1pPr>
          </a:lstStyle>
          <a:p>
            <a:r>
              <a:rPr lang="en-US" sz="800" dirty="0">
                <a:solidFill>
                  <a:schemeClr val="bg1"/>
                </a:solidFill>
                <a:latin typeface="ServiceNow Sans" panose="020B0504040101010104" pitchFamily="34" charset="77"/>
              </a:rPr>
              <a:t>Application Dev</a:t>
            </a:r>
          </a:p>
        </p:txBody>
      </p:sp>
      <p:sp>
        <p:nvSpPr>
          <p:cNvPr id="854" name="TextBox 853">
            <a:extLst>
              <a:ext uri="{FF2B5EF4-FFF2-40B4-BE49-F238E27FC236}">
                <a16:creationId xmlns:a16="http://schemas.microsoft.com/office/drawing/2014/main" id="{F1336B9C-69F1-F037-BE40-F1F0B8E36685}"/>
              </a:ext>
            </a:extLst>
          </p:cNvPr>
          <p:cNvSpPr txBox="1">
            <a:spLocks/>
          </p:cNvSpPr>
          <p:nvPr/>
        </p:nvSpPr>
        <p:spPr>
          <a:xfrm>
            <a:off x="6052986" y="4655912"/>
            <a:ext cx="1188000" cy="216000"/>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Workflow</a:t>
            </a:r>
          </a:p>
        </p:txBody>
      </p:sp>
      <p:sp>
        <p:nvSpPr>
          <p:cNvPr id="855" name="TextBox 854">
            <a:extLst>
              <a:ext uri="{FF2B5EF4-FFF2-40B4-BE49-F238E27FC236}">
                <a16:creationId xmlns:a16="http://schemas.microsoft.com/office/drawing/2014/main" id="{DECD303C-1904-D863-AE11-5EB2347A59C6}"/>
              </a:ext>
            </a:extLst>
          </p:cNvPr>
          <p:cNvSpPr txBox="1">
            <a:spLocks/>
          </p:cNvSpPr>
          <p:nvPr/>
        </p:nvSpPr>
        <p:spPr>
          <a:xfrm>
            <a:off x="3115567" y="4656345"/>
            <a:ext cx="1476000" cy="216000"/>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AI</a:t>
            </a:r>
          </a:p>
        </p:txBody>
      </p:sp>
      <p:sp>
        <p:nvSpPr>
          <p:cNvPr id="856" name="TextBox 855">
            <a:extLst>
              <a:ext uri="{FF2B5EF4-FFF2-40B4-BE49-F238E27FC236}">
                <a16:creationId xmlns:a16="http://schemas.microsoft.com/office/drawing/2014/main" id="{4C876178-8E1D-F949-E0BD-AF234700D990}"/>
              </a:ext>
            </a:extLst>
          </p:cNvPr>
          <p:cNvSpPr txBox="1">
            <a:spLocks/>
          </p:cNvSpPr>
          <p:nvPr/>
        </p:nvSpPr>
        <p:spPr>
          <a:xfrm>
            <a:off x="9036466" y="4655912"/>
            <a:ext cx="1440000" cy="216000"/>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Integration Services</a:t>
            </a:r>
          </a:p>
        </p:txBody>
      </p:sp>
      <p:sp>
        <p:nvSpPr>
          <p:cNvPr id="857" name="TextBox 856">
            <a:extLst>
              <a:ext uri="{FF2B5EF4-FFF2-40B4-BE49-F238E27FC236}">
                <a16:creationId xmlns:a16="http://schemas.microsoft.com/office/drawing/2014/main" id="{B5B31809-EB48-BCCA-CD16-44C50668B81C}"/>
              </a:ext>
            </a:extLst>
          </p:cNvPr>
          <p:cNvSpPr txBox="1">
            <a:spLocks/>
          </p:cNvSpPr>
          <p:nvPr/>
        </p:nvSpPr>
        <p:spPr>
          <a:xfrm>
            <a:off x="10502333" y="4655912"/>
            <a:ext cx="1224000" cy="212142"/>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Security &amp; Trust</a:t>
            </a:r>
          </a:p>
        </p:txBody>
      </p:sp>
      <p:sp>
        <p:nvSpPr>
          <p:cNvPr id="858" name="TextBox 857">
            <a:extLst>
              <a:ext uri="{FF2B5EF4-FFF2-40B4-BE49-F238E27FC236}">
                <a16:creationId xmlns:a16="http://schemas.microsoft.com/office/drawing/2014/main" id="{D2F735E8-D496-C7FD-6562-A10A36955F32}"/>
              </a:ext>
            </a:extLst>
          </p:cNvPr>
          <p:cNvSpPr txBox="1">
            <a:spLocks/>
          </p:cNvSpPr>
          <p:nvPr/>
        </p:nvSpPr>
        <p:spPr>
          <a:xfrm>
            <a:off x="4652807" y="4647419"/>
            <a:ext cx="1368000" cy="216000"/>
          </a:xfrm>
          <a:prstGeom prst="roundRect">
            <a:avLst/>
          </a:prstGeom>
          <a:noFill/>
        </p:spPr>
        <p:txBody>
          <a:bodyPr wrap="square" lIns="0" rIns="0"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Data</a:t>
            </a:r>
          </a:p>
        </p:txBody>
      </p:sp>
      <p:sp>
        <p:nvSpPr>
          <p:cNvPr id="1157" name="TextBox 1156">
            <a:extLst>
              <a:ext uri="{FF2B5EF4-FFF2-40B4-BE49-F238E27FC236}">
                <a16:creationId xmlns:a16="http://schemas.microsoft.com/office/drawing/2014/main" id="{DFC56932-6DB6-32D0-BE11-19CE6C8AE110}"/>
              </a:ext>
            </a:extLst>
          </p:cNvPr>
          <p:cNvSpPr txBox="1">
            <a:spLocks/>
          </p:cNvSpPr>
          <p:nvPr/>
        </p:nvSpPr>
        <p:spPr>
          <a:xfrm>
            <a:off x="226397" y="4655912"/>
            <a:ext cx="1082119" cy="194400"/>
          </a:xfrm>
          <a:prstGeom prst="roundRect">
            <a:avLst/>
          </a:prstGeom>
          <a:noFill/>
        </p:spPr>
        <p:txBody>
          <a:bodyPr wrap="square" lIns="0" rIns="0"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User Experience</a:t>
            </a:r>
          </a:p>
        </p:txBody>
      </p:sp>
      <p:sp>
        <p:nvSpPr>
          <p:cNvPr id="1158" name="TextBox 1157">
            <a:extLst>
              <a:ext uri="{FF2B5EF4-FFF2-40B4-BE49-F238E27FC236}">
                <a16:creationId xmlns:a16="http://schemas.microsoft.com/office/drawing/2014/main" id="{3C5836E6-282A-6DED-E29B-739A3CEC2EB7}"/>
              </a:ext>
            </a:extLst>
          </p:cNvPr>
          <p:cNvSpPr txBox="1">
            <a:spLocks/>
          </p:cNvSpPr>
          <p:nvPr/>
        </p:nvSpPr>
        <p:spPr>
          <a:xfrm>
            <a:off x="1702777" y="4655912"/>
            <a:ext cx="1116000" cy="216000"/>
          </a:xfrm>
          <a:prstGeom prst="roundRect">
            <a:avLst/>
          </a:prstGeom>
          <a:noFill/>
        </p:spPr>
        <p:txBody>
          <a:bodyPr wrap="square" lIns="0" rIns="0"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Analytics</a:t>
            </a:r>
          </a:p>
        </p:txBody>
      </p:sp>
      <p:sp>
        <p:nvSpPr>
          <p:cNvPr id="1143" name="Rounded Rectangle 1142">
            <a:hlinkClick r:id="" action="ppaction://noaction" highlightClick="1"/>
            <a:hlinkHover r:id="" action="ppaction://noaction" highlightClick="1"/>
            <a:extLst>
              <a:ext uri="{FF2B5EF4-FFF2-40B4-BE49-F238E27FC236}">
                <a16:creationId xmlns:a16="http://schemas.microsoft.com/office/drawing/2014/main" id="{5D73A32B-AE74-9731-3EEB-3B9E0A5F4362}"/>
              </a:ext>
            </a:extLst>
          </p:cNvPr>
          <p:cNvSpPr>
            <a:spLocks/>
          </p:cNvSpPr>
          <p:nvPr/>
        </p:nvSpPr>
        <p:spPr>
          <a:xfrm>
            <a:off x="3167872" y="5890689"/>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Guardian</a:t>
            </a:r>
          </a:p>
        </p:txBody>
      </p:sp>
      <p:sp>
        <p:nvSpPr>
          <p:cNvPr id="1144" name="Rounded Rectangle 1143">
            <a:hlinkClick r:id="" action="ppaction://noaction" highlightClick="1"/>
            <a:hlinkHover r:id="" action="ppaction://noaction" highlightClick="1"/>
            <a:extLst>
              <a:ext uri="{FF2B5EF4-FFF2-40B4-BE49-F238E27FC236}">
                <a16:creationId xmlns:a16="http://schemas.microsoft.com/office/drawing/2014/main" id="{52CD0F4D-5CFD-609F-6B85-FD9F1FE3E5BF}"/>
              </a:ext>
            </a:extLst>
          </p:cNvPr>
          <p:cNvSpPr>
            <a:spLocks/>
          </p:cNvSpPr>
          <p:nvPr/>
        </p:nvSpPr>
        <p:spPr>
          <a:xfrm>
            <a:off x="10570604" y="642644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Seamless upgrades</a:t>
            </a:r>
          </a:p>
        </p:txBody>
      </p:sp>
      <p:sp>
        <p:nvSpPr>
          <p:cNvPr id="1145" name="Rounded Rectangle 1144">
            <a:hlinkClick r:id="" action="ppaction://noaction" highlightClick="1"/>
            <a:hlinkHover r:id="" action="ppaction://noaction" highlightClick="1"/>
            <a:extLst>
              <a:ext uri="{FF2B5EF4-FFF2-40B4-BE49-F238E27FC236}">
                <a16:creationId xmlns:a16="http://schemas.microsoft.com/office/drawing/2014/main" id="{81F7F02A-324C-CDAF-D89C-6A0C5CC3A1BF}"/>
              </a:ext>
            </a:extLst>
          </p:cNvPr>
          <p:cNvSpPr>
            <a:spLocks/>
          </p:cNvSpPr>
          <p:nvPr/>
        </p:nvSpPr>
        <p:spPr>
          <a:xfrm>
            <a:off x="3167872" y="571770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Panel</a:t>
            </a:r>
          </a:p>
        </p:txBody>
      </p:sp>
      <p:sp>
        <p:nvSpPr>
          <p:cNvPr id="1146" name="Rounded Rectangle 1145">
            <a:hlinkClick r:id="" action="ppaction://noaction" highlightClick="1"/>
            <a:hlinkHover r:id="" action="ppaction://noaction" highlightClick="1"/>
            <a:extLst>
              <a:ext uri="{FF2B5EF4-FFF2-40B4-BE49-F238E27FC236}">
                <a16:creationId xmlns:a16="http://schemas.microsoft.com/office/drawing/2014/main" id="{30E45EE8-5C85-41D8-80E7-5B3699221F0C}"/>
              </a:ext>
            </a:extLst>
          </p:cNvPr>
          <p:cNvSpPr>
            <a:spLocks/>
          </p:cNvSpPr>
          <p:nvPr/>
        </p:nvSpPr>
        <p:spPr>
          <a:xfrm>
            <a:off x="3167872" y="538020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Skill Kit</a:t>
            </a:r>
          </a:p>
        </p:txBody>
      </p:sp>
      <p:sp>
        <p:nvSpPr>
          <p:cNvPr id="1148" name="Rounded Rectangle 1147">
            <a:hlinkClick r:id="" action="ppaction://noaction" highlightClick="1"/>
            <a:hlinkHover r:id="" action="ppaction://noaction" highlightClick="1"/>
            <a:extLst>
              <a:ext uri="{FF2B5EF4-FFF2-40B4-BE49-F238E27FC236}">
                <a16:creationId xmlns:a16="http://schemas.microsoft.com/office/drawing/2014/main" id="{766B368C-5836-234A-54DB-3FCB2C39A6BA}"/>
              </a:ext>
            </a:extLst>
          </p:cNvPr>
          <p:cNvSpPr>
            <a:spLocks/>
          </p:cNvSpPr>
          <p:nvPr/>
        </p:nvSpPr>
        <p:spPr>
          <a:xfrm>
            <a:off x="7608604"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App Engine Studio</a:t>
            </a:r>
          </a:p>
        </p:txBody>
      </p:sp>
      <p:sp>
        <p:nvSpPr>
          <p:cNvPr id="1149" name="Rounded Rectangle 1148">
            <a:hlinkClick r:id="" action="ppaction://noaction" highlightClick="1"/>
            <a:hlinkHover r:id="" action="ppaction://noaction" highlightClick="1"/>
            <a:extLst>
              <a:ext uri="{FF2B5EF4-FFF2-40B4-BE49-F238E27FC236}">
                <a16:creationId xmlns:a16="http://schemas.microsoft.com/office/drawing/2014/main" id="{BFA5043E-93B3-DB68-04B2-D2A5CA813187}"/>
              </a:ext>
            </a:extLst>
          </p:cNvPr>
          <p:cNvSpPr>
            <a:spLocks/>
          </p:cNvSpPr>
          <p:nvPr/>
        </p:nvSpPr>
        <p:spPr>
          <a:xfrm>
            <a:off x="4644286" y="571411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Workflow Data Fabric</a:t>
            </a:r>
          </a:p>
        </p:txBody>
      </p:sp>
      <p:sp>
        <p:nvSpPr>
          <p:cNvPr id="1150" name="Rounded Rectangle 1149">
            <a:hlinkClick r:id="" action="ppaction://noaction" highlightClick="1"/>
            <a:hlinkHover r:id="" action="ppaction://noaction" highlightClick="1"/>
            <a:extLst>
              <a:ext uri="{FF2B5EF4-FFF2-40B4-BE49-F238E27FC236}">
                <a16:creationId xmlns:a16="http://schemas.microsoft.com/office/drawing/2014/main" id="{EDDA61A2-FCCD-14C8-78F8-557E1EDCA99F}"/>
              </a:ext>
            </a:extLst>
          </p:cNvPr>
          <p:cNvSpPr>
            <a:spLocks/>
          </p:cNvSpPr>
          <p:nvPr/>
        </p:nvSpPr>
        <p:spPr>
          <a:xfrm>
            <a:off x="7608604" y="502788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App Engine for ERP</a:t>
            </a:r>
          </a:p>
        </p:txBody>
      </p:sp>
      <p:sp>
        <p:nvSpPr>
          <p:cNvPr id="1151" name="Rounded Rectangle 1150">
            <a:hlinkClick r:id="" action="ppaction://noaction" highlightClick="1"/>
            <a:hlinkHover r:id="" action="ppaction://noaction" highlightClick="1"/>
            <a:extLst>
              <a:ext uri="{FF2B5EF4-FFF2-40B4-BE49-F238E27FC236}">
                <a16:creationId xmlns:a16="http://schemas.microsoft.com/office/drawing/2014/main" id="{F680C210-1B2F-52E3-15DE-352B425509D5}"/>
              </a:ext>
            </a:extLst>
          </p:cNvPr>
          <p:cNvSpPr>
            <a:spLocks/>
          </p:cNvSpPr>
          <p:nvPr/>
        </p:nvSpPr>
        <p:spPr>
          <a:xfrm>
            <a:off x="9088848" y="520438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Stream connect for Kafka</a:t>
            </a:r>
          </a:p>
        </p:txBody>
      </p:sp>
      <p:sp>
        <p:nvSpPr>
          <p:cNvPr id="832" name="Rounded Rectangle 831">
            <a:hlinkClick r:id="" action="ppaction://noaction" highlightClick="1"/>
            <a:hlinkHover r:id="" action="ppaction://noaction" highlightClick="1"/>
            <a:extLst>
              <a:ext uri="{FF2B5EF4-FFF2-40B4-BE49-F238E27FC236}">
                <a16:creationId xmlns:a16="http://schemas.microsoft.com/office/drawing/2014/main" id="{3B62D41B-2A6E-AABA-0BE4-E7E2566AB7A2}"/>
              </a:ext>
            </a:extLst>
          </p:cNvPr>
          <p:cNvSpPr>
            <a:spLocks/>
          </p:cNvSpPr>
          <p:nvPr/>
        </p:nvSpPr>
        <p:spPr>
          <a:xfrm>
            <a:off x="4641133"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Service Catalog</a:t>
            </a:r>
          </a:p>
        </p:txBody>
      </p:sp>
      <p:sp>
        <p:nvSpPr>
          <p:cNvPr id="833" name="Rounded Rectangle 832">
            <a:hlinkClick r:id="" action="ppaction://noaction" highlightClick="1"/>
            <a:hlinkHover r:id="" action="ppaction://noaction" highlightClick="1"/>
            <a:extLst>
              <a:ext uri="{FF2B5EF4-FFF2-40B4-BE49-F238E27FC236}">
                <a16:creationId xmlns:a16="http://schemas.microsoft.com/office/drawing/2014/main" id="{290747D0-ED5F-01C6-CB7F-8ED038C8C567}"/>
              </a:ext>
            </a:extLst>
          </p:cNvPr>
          <p:cNvSpPr>
            <a:spLocks/>
          </p:cNvSpPr>
          <p:nvPr/>
        </p:nvSpPr>
        <p:spPr>
          <a:xfrm>
            <a:off x="4641133" y="502788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Knowledge </a:t>
            </a:r>
            <a:r>
              <a:rPr lang="en-US" sz="680" dirty="0" err="1">
                <a:solidFill>
                  <a:srgbClr val="FFFFFF"/>
                </a:solidFill>
                <a:latin typeface="ServiceNow Sans" panose="020B0504040101010104" pitchFamily="34" charset="77"/>
              </a:rPr>
              <a:t>Mgmt</a:t>
            </a:r>
            <a:endParaRPr lang="en-US" sz="680" dirty="0">
              <a:solidFill>
                <a:srgbClr val="FFFFFF"/>
              </a:solidFill>
              <a:latin typeface="ServiceNow Sans" panose="020B0504040101010104" pitchFamily="34" charset="77"/>
            </a:endParaRPr>
          </a:p>
        </p:txBody>
      </p:sp>
      <p:sp>
        <p:nvSpPr>
          <p:cNvPr id="834" name="Rounded Rectangle 833">
            <a:hlinkClick r:id="" action="ppaction://noaction" highlightClick="1"/>
            <a:hlinkHover r:id="" action="ppaction://noaction" highlightClick="1"/>
            <a:extLst>
              <a:ext uri="{FF2B5EF4-FFF2-40B4-BE49-F238E27FC236}">
                <a16:creationId xmlns:a16="http://schemas.microsoft.com/office/drawing/2014/main" id="{6FF21978-C2A6-4B25-E6F3-461A18808AA3}"/>
              </a:ext>
            </a:extLst>
          </p:cNvPr>
          <p:cNvSpPr>
            <a:spLocks/>
          </p:cNvSpPr>
          <p:nvPr/>
        </p:nvSpPr>
        <p:spPr>
          <a:xfrm>
            <a:off x="4641133" y="520300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Service Level </a:t>
            </a:r>
            <a:r>
              <a:rPr lang="en-US" sz="680" dirty="0" err="1">
                <a:solidFill>
                  <a:srgbClr val="FFFFFF"/>
                </a:solidFill>
                <a:latin typeface="ServiceNow Sans" panose="020B0504040101010104" pitchFamily="34" charset="77"/>
              </a:rPr>
              <a:t>Mgmt</a:t>
            </a:r>
            <a:endParaRPr lang="en-US" sz="680" dirty="0">
              <a:solidFill>
                <a:srgbClr val="FFFFFF"/>
              </a:solidFill>
              <a:latin typeface="ServiceNow Sans" panose="020B0504040101010104" pitchFamily="34" charset="77"/>
            </a:endParaRPr>
          </a:p>
        </p:txBody>
      </p:sp>
      <p:sp>
        <p:nvSpPr>
          <p:cNvPr id="835" name="Rounded Rectangle 834">
            <a:hlinkClick r:id="" action="ppaction://noaction" highlightClick="1"/>
            <a:hlinkHover r:id="" action="ppaction://noaction" highlightClick="1"/>
            <a:extLst>
              <a:ext uri="{FF2B5EF4-FFF2-40B4-BE49-F238E27FC236}">
                <a16:creationId xmlns:a16="http://schemas.microsoft.com/office/drawing/2014/main" id="{1A24C9AD-308A-F8BE-D9FF-A7D2A3B0C966}"/>
              </a:ext>
            </a:extLst>
          </p:cNvPr>
          <p:cNvSpPr>
            <a:spLocks/>
          </p:cNvSpPr>
          <p:nvPr/>
        </p:nvSpPr>
        <p:spPr>
          <a:xfrm>
            <a:off x="4641133" y="537813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CMDB</a:t>
            </a:r>
          </a:p>
        </p:txBody>
      </p:sp>
      <p:sp>
        <p:nvSpPr>
          <p:cNvPr id="836" name="Rounded Rectangle 835">
            <a:hlinkClick r:id="" action="ppaction://noaction" highlightClick="1"/>
            <a:hlinkHover r:id="" action="ppaction://noaction" highlightClick="1"/>
            <a:extLst>
              <a:ext uri="{FF2B5EF4-FFF2-40B4-BE49-F238E27FC236}">
                <a16:creationId xmlns:a16="http://schemas.microsoft.com/office/drawing/2014/main" id="{99DA43F9-585F-A319-2175-492241F9D853}"/>
              </a:ext>
            </a:extLst>
          </p:cNvPr>
          <p:cNvSpPr>
            <a:spLocks/>
          </p:cNvSpPr>
          <p:nvPr/>
        </p:nvSpPr>
        <p:spPr>
          <a:xfrm>
            <a:off x="6128360"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Workflow Studio</a:t>
            </a:r>
          </a:p>
        </p:txBody>
      </p:sp>
      <p:sp>
        <p:nvSpPr>
          <p:cNvPr id="837" name="Rounded Rectangle 836">
            <a:hlinkClick r:id="" action="ppaction://noaction" highlightClick="1"/>
            <a:hlinkHover r:id="" action="ppaction://noaction" highlightClick="1"/>
            <a:extLst>
              <a:ext uri="{FF2B5EF4-FFF2-40B4-BE49-F238E27FC236}">
                <a16:creationId xmlns:a16="http://schemas.microsoft.com/office/drawing/2014/main" id="{676577FD-F94F-209F-AE99-26C4BA092283}"/>
              </a:ext>
            </a:extLst>
          </p:cNvPr>
          <p:cNvSpPr>
            <a:spLocks/>
          </p:cNvSpPr>
          <p:nvPr/>
        </p:nvSpPr>
        <p:spPr>
          <a:xfrm>
            <a:off x="6128360" y="502837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Advanced Work Assignment</a:t>
            </a:r>
          </a:p>
        </p:txBody>
      </p:sp>
      <p:sp>
        <p:nvSpPr>
          <p:cNvPr id="838" name="Rounded Rectangle 837">
            <a:hlinkClick r:id="" action="ppaction://noaction" highlightClick="1"/>
            <a:hlinkHover r:id="" action="ppaction://noaction" highlightClick="1"/>
            <a:extLst>
              <a:ext uri="{FF2B5EF4-FFF2-40B4-BE49-F238E27FC236}">
                <a16:creationId xmlns:a16="http://schemas.microsoft.com/office/drawing/2014/main" id="{A1F59CD6-732E-E7EE-F9AA-362CF58FBDFC}"/>
              </a:ext>
            </a:extLst>
          </p:cNvPr>
          <p:cNvSpPr>
            <a:spLocks/>
          </p:cNvSpPr>
          <p:nvPr/>
        </p:nvSpPr>
        <p:spPr>
          <a:xfrm>
            <a:off x="3167872" y="658263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Predictive Intelligence</a:t>
            </a:r>
          </a:p>
        </p:txBody>
      </p:sp>
      <p:sp>
        <p:nvSpPr>
          <p:cNvPr id="839" name="Rounded Rectangle 838">
            <a:hlinkClick r:id="" action="ppaction://noaction" highlightClick="1"/>
            <a:hlinkHover r:id="" action="ppaction://noaction" highlightClick="1"/>
            <a:extLst>
              <a:ext uri="{FF2B5EF4-FFF2-40B4-BE49-F238E27FC236}">
                <a16:creationId xmlns:a16="http://schemas.microsoft.com/office/drawing/2014/main" id="{5FAC1593-9947-FE06-9E2A-E66163A2C4FF}"/>
              </a:ext>
            </a:extLst>
          </p:cNvPr>
          <p:cNvSpPr>
            <a:spLocks/>
          </p:cNvSpPr>
          <p:nvPr/>
        </p:nvSpPr>
        <p:spPr>
          <a:xfrm>
            <a:off x="207384" y="642231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Universal Request</a:t>
            </a:r>
          </a:p>
        </p:txBody>
      </p:sp>
      <p:sp>
        <p:nvSpPr>
          <p:cNvPr id="840" name="Rounded Rectangle 839">
            <a:hlinkClick r:id="" action="ppaction://noaction" highlightClick="1"/>
            <a:hlinkHover r:id="" action="ppaction://noaction" highlightClick="1"/>
            <a:extLst>
              <a:ext uri="{FF2B5EF4-FFF2-40B4-BE49-F238E27FC236}">
                <a16:creationId xmlns:a16="http://schemas.microsoft.com/office/drawing/2014/main" id="{4E1F159F-3757-E5A0-4811-D43BF729A2D9}"/>
              </a:ext>
            </a:extLst>
          </p:cNvPr>
          <p:cNvSpPr>
            <a:spLocks/>
          </p:cNvSpPr>
          <p:nvPr/>
        </p:nvSpPr>
        <p:spPr>
          <a:xfrm>
            <a:off x="6128360" y="520300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Decision Tree Builder</a:t>
            </a:r>
          </a:p>
        </p:txBody>
      </p:sp>
      <p:sp>
        <p:nvSpPr>
          <p:cNvPr id="841" name="Rounded Rectangle 840">
            <a:hlinkClick r:id="" action="ppaction://noaction" highlightClick="1"/>
            <a:hlinkHover r:id="" action="ppaction://noaction" highlightClick="1"/>
            <a:extLst>
              <a:ext uri="{FF2B5EF4-FFF2-40B4-BE49-F238E27FC236}">
                <a16:creationId xmlns:a16="http://schemas.microsoft.com/office/drawing/2014/main" id="{C849BB60-4B32-8B78-554C-8D13071C37D0}"/>
              </a:ext>
            </a:extLst>
          </p:cNvPr>
          <p:cNvSpPr>
            <a:spLocks/>
          </p:cNvSpPr>
          <p:nvPr/>
        </p:nvSpPr>
        <p:spPr>
          <a:xfrm>
            <a:off x="3167872" y="640965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AI Search</a:t>
            </a:r>
          </a:p>
        </p:txBody>
      </p:sp>
      <p:sp>
        <p:nvSpPr>
          <p:cNvPr id="842" name="Rounded Rectangle 841">
            <a:hlinkClick r:id="" action="ppaction://noaction" highlightClick="1"/>
            <a:hlinkHover r:id="" action="ppaction://noaction" highlightClick="1"/>
            <a:extLst>
              <a:ext uri="{FF2B5EF4-FFF2-40B4-BE49-F238E27FC236}">
                <a16:creationId xmlns:a16="http://schemas.microsoft.com/office/drawing/2014/main" id="{DBBC1C82-8D89-9101-4A26-83AB0A0759F6}"/>
              </a:ext>
            </a:extLst>
          </p:cNvPr>
          <p:cNvSpPr>
            <a:spLocks/>
          </p:cNvSpPr>
          <p:nvPr/>
        </p:nvSpPr>
        <p:spPr>
          <a:xfrm>
            <a:off x="6128360" y="537813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Automated Test Framework</a:t>
            </a:r>
          </a:p>
        </p:txBody>
      </p:sp>
      <p:sp>
        <p:nvSpPr>
          <p:cNvPr id="843" name="Rounded Rectangle 842">
            <a:hlinkClick r:id="" action="ppaction://noaction" highlightClick="1"/>
            <a:hlinkHover r:id="" action="ppaction://noaction" highlightClick="1"/>
            <a:extLst>
              <a:ext uri="{FF2B5EF4-FFF2-40B4-BE49-F238E27FC236}">
                <a16:creationId xmlns:a16="http://schemas.microsoft.com/office/drawing/2014/main" id="{2D3BE6A1-5E9F-E2C8-A0B8-98F7F462A1F4}"/>
              </a:ext>
            </a:extLst>
          </p:cNvPr>
          <p:cNvSpPr>
            <a:spLocks/>
          </p:cNvSpPr>
          <p:nvPr/>
        </p:nvSpPr>
        <p:spPr>
          <a:xfrm>
            <a:off x="10569093" y="5903499"/>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Subscription </a:t>
            </a:r>
            <a:r>
              <a:rPr lang="en-US" sz="680" dirty="0" err="1">
                <a:solidFill>
                  <a:srgbClr val="FFFFFF"/>
                </a:solidFill>
                <a:latin typeface="ServiceNow Sans" panose="020B0504040101010104" pitchFamily="34" charset="77"/>
              </a:rPr>
              <a:t>Mgmt</a:t>
            </a:r>
            <a:endParaRPr lang="en-US" sz="680" dirty="0">
              <a:solidFill>
                <a:srgbClr val="FFFFFF"/>
              </a:solidFill>
              <a:latin typeface="ServiceNow Sans" panose="020B0504040101010104" pitchFamily="34" charset="77"/>
            </a:endParaRPr>
          </a:p>
        </p:txBody>
      </p:sp>
      <p:sp>
        <p:nvSpPr>
          <p:cNvPr id="844" name="Rounded Rectangle 843">
            <a:hlinkClick r:id="" action="ppaction://noaction" highlightClick="1"/>
            <a:hlinkHover r:id="" action="ppaction://noaction" highlightClick="1"/>
            <a:extLst>
              <a:ext uri="{FF2B5EF4-FFF2-40B4-BE49-F238E27FC236}">
                <a16:creationId xmlns:a16="http://schemas.microsoft.com/office/drawing/2014/main" id="{670BDDE8-09D8-18B5-ACEA-2BBD0799DF7F}"/>
              </a:ext>
            </a:extLst>
          </p:cNvPr>
          <p:cNvSpPr>
            <a:spLocks/>
          </p:cNvSpPr>
          <p:nvPr/>
        </p:nvSpPr>
        <p:spPr>
          <a:xfrm>
            <a:off x="9088848" y="538020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Import &amp; Export</a:t>
            </a:r>
          </a:p>
        </p:txBody>
      </p:sp>
      <p:sp>
        <p:nvSpPr>
          <p:cNvPr id="845" name="Rounded Rectangle 844">
            <a:hlinkClick r:id="" action="ppaction://noaction" highlightClick="1"/>
            <a:hlinkHover r:id="" action="ppaction://noaction" highlightClick="1"/>
            <a:extLst>
              <a:ext uri="{FF2B5EF4-FFF2-40B4-BE49-F238E27FC236}">
                <a16:creationId xmlns:a16="http://schemas.microsoft.com/office/drawing/2014/main" id="{5523E468-7204-B839-D5D0-1B0E542E1C5D}"/>
              </a:ext>
            </a:extLst>
          </p:cNvPr>
          <p:cNvSpPr>
            <a:spLocks/>
          </p:cNvSpPr>
          <p:nvPr/>
        </p:nvSpPr>
        <p:spPr>
          <a:xfrm>
            <a:off x="9088848" y="5556012"/>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Embedded Integrations</a:t>
            </a:r>
          </a:p>
        </p:txBody>
      </p:sp>
      <p:sp>
        <p:nvSpPr>
          <p:cNvPr id="846" name="Rounded Rectangle 845">
            <a:hlinkClick r:id="" action="ppaction://noaction" highlightClick="1"/>
            <a:hlinkHover r:id="" action="ppaction://noaction" highlightClick="1"/>
            <a:extLst>
              <a:ext uri="{FF2B5EF4-FFF2-40B4-BE49-F238E27FC236}">
                <a16:creationId xmlns:a16="http://schemas.microsoft.com/office/drawing/2014/main" id="{F3C788F8-0252-12E1-3766-D74D57DE4AAB}"/>
              </a:ext>
            </a:extLst>
          </p:cNvPr>
          <p:cNvSpPr>
            <a:spLocks/>
          </p:cNvSpPr>
          <p:nvPr/>
        </p:nvSpPr>
        <p:spPr>
          <a:xfrm>
            <a:off x="10569093"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ACL &amp; Roles</a:t>
            </a:r>
          </a:p>
        </p:txBody>
      </p:sp>
      <p:sp>
        <p:nvSpPr>
          <p:cNvPr id="847" name="Rounded Rectangle 846">
            <a:hlinkClick r:id="" action="ppaction://noaction" highlightClick="1"/>
            <a:hlinkHover r:id="" action="ppaction://noaction" highlightClick="1"/>
            <a:extLst>
              <a:ext uri="{FF2B5EF4-FFF2-40B4-BE49-F238E27FC236}">
                <a16:creationId xmlns:a16="http://schemas.microsoft.com/office/drawing/2014/main" id="{A87419FA-CB7D-751F-C6C7-19F807CFBB65}"/>
              </a:ext>
            </a:extLst>
          </p:cNvPr>
          <p:cNvSpPr>
            <a:spLocks/>
          </p:cNvSpPr>
          <p:nvPr/>
        </p:nvSpPr>
        <p:spPr>
          <a:xfrm>
            <a:off x="10569093" y="5027615"/>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LDAP Integration</a:t>
            </a:r>
          </a:p>
        </p:txBody>
      </p:sp>
      <p:sp>
        <p:nvSpPr>
          <p:cNvPr id="848" name="Rounded Rectangle 847">
            <a:hlinkClick r:id="" action="ppaction://noaction" highlightClick="1"/>
            <a:hlinkHover r:id="" action="ppaction://noaction" highlightClick="1"/>
            <a:extLst>
              <a:ext uri="{FF2B5EF4-FFF2-40B4-BE49-F238E27FC236}">
                <a16:creationId xmlns:a16="http://schemas.microsoft.com/office/drawing/2014/main" id="{95C59612-5BA7-8F13-5315-ED2B2C69B648}"/>
              </a:ext>
            </a:extLst>
          </p:cNvPr>
          <p:cNvSpPr>
            <a:spLocks/>
          </p:cNvSpPr>
          <p:nvPr/>
        </p:nvSpPr>
        <p:spPr>
          <a:xfrm>
            <a:off x="10569093" y="5202469"/>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Security Center</a:t>
            </a:r>
          </a:p>
        </p:txBody>
      </p:sp>
      <p:sp>
        <p:nvSpPr>
          <p:cNvPr id="849" name="Rounded Rectangle 848">
            <a:hlinkClick r:id="" action="ppaction://noaction" highlightClick="1"/>
            <a:hlinkHover r:id="" action="ppaction://noaction" highlightClick="1"/>
            <a:extLst>
              <a:ext uri="{FF2B5EF4-FFF2-40B4-BE49-F238E27FC236}">
                <a16:creationId xmlns:a16="http://schemas.microsoft.com/office/drawing/2014/main" id="{D3301979-7EAD-6B77-6179-8CBAE45D439D}"/>
              </a:ext>
            </a:extLst>
          </p:cNvPr>
          <p:cNvSpPr>
            <a:spLocks/>
          </p:cNvSpPr>
          <p:nvPr/>
        </p:nvSpPr>
        <p:spPr>
          <a:xfrm>
            <a:off x="10569093" y="537732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Multi-factor authentication</a:t>
            </a:r>
          </a:p>
        </p:txBody>
      </p:sp>
      <p:sp>
        <p:nvSpPr>
          <p:cNvPr id="850" name="Rounded Rectangle 849">
            <a:hlinkClick r:id="" action="ppaction://noaction" highlightClick="1"/>
            <a:hlinkHover r:id="" action="ppaction://noaction" highlightClick="1"/>
            <a:extLst>
              <a:ext uri="{FF2B5EF4-FFF2-40B4-BE49-F238E27FC236}">
                <a16:creationId xmlns:a16="http://schemas.microsoft.com/office/drawing/2014/main" id="{A601ED23-DBF0-BAC8-5B5B-20B453D4D18A}"/>
              </a:ext>
            </a:extLst>
          </p:cNvPr>
          <p:cNvSpPr>
            <a:spLocks/>
          </p:cNvSpPr>
          <p:nvPr/>
        </p:nvSpPr>
        <p:spPr>
          <a:xfrm>
            <a:off x="10569093" y="555217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Antivirus Scanning</a:t>
            </a:r>
          </a:p>
        </p:txBody>
      </p:sp>
      <p:sp>
        <p:nvSpPr>
          <p:cNvPr id="851" name="Rounded Rectangle 850">
            <a:hlinkClick r:id="" action="ppaction://noaction" highlightClick="1"/>
            <a:hlinkHover r:id="" action="ppaction://noaction" highlightClick="1"/>
            <a:extLst>
              <a:ext uri="{FF2B5EF4-FFF2-40B4-BE49-F238E27FC236}">
                <a16:creationId xmlns:a16="http://schemas.microsoft.com/office/drawing/2014/main" id="{75B26B1B-171D-AF5F-2EC3-985AFCDCC2A6}"/>
              </a:ext>
            </a:extLst>
          </p:cNvPr>
          <p:cNvSpPr>
            <a:spLocks/>
          </p:cNvSpPr>
          <p:nvPr/>
        </p:nvSpPr>
        <p:spPr>
          <a:xfrm>
            <a:off x="10569093" y="572703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Deny unless</a:t>
            </a:r>
          </a:p>
        </p:txBody>
      </p:sp>
      <p:sp>
        <p:nvSpPr>
          <p:cNvPr id="852" name="Rounded Rectangle 851">
            <a:hlinkClick r:id="" action="ppaction://noaction" highlightClick="1"/>
            <a:hlinkHover r:id="" action="ppaction://noaction" highlightClick="1"/>
            <a:extLst>
              <a:ext uri="{FF2B5EF4-FFF2-40B4-BE49-F238E27FC236}">
                <a16:creationId xmlns:a16="http://schemas.microsoft.com/office/drawing/2014/main" id="{F71CB8D5-3AE3-D04C-88E3-9FBFDC5C69F9}"/>
              </a:ext>
            </a:extLst>
          </p:cNvPr>
          <p:cNvSpPr>
            <a:spLocks/>
          </p:cNvSpPr>
          <p:nvPr/>
        </p:nvSpPr>
        <p:spPr>
          <a:xfrm>
            <a:off x="10569093" y="6076739"/>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Platform Encryption &amp; Vault</a:t>
            </a:r>
          </a:p>
        </p:txBody>
      </p:sp>
      <p:sp>
        <p:nvSpPr>
          <p:cNvPr id="853" name="Rounded Rectangle 852">
            <a:hlinkClick r:id="" action="ppaction://noaction" highlightClick="1"/>
            <a:hlinkHover r:id="" action="ppaction://noaction" highlightClick="1"/>
            <a:extLst>
              <a:ext uri="{FF2B5EF4-FFF2-40B4-BE49-F238E27FC236}">
                <a16:creationId xmlns:a16="http://schemas.microsoft.com/office/drawing/2014/main" id="{C62FB6C7-D4D2-5E3E-04A6-612FC3E988FB}"/>
              </a:ext>
            </a:extLst>
          </p:cNvPr>
          <p:cNvSpPr>
            <a:spLocks/>
          </p:cNvSpPr>
          <p:nvPr/>
        </p:nvSpPr>
        <p:spPr>
          <a:xfrm>
            <a:off x="1687628" y="502857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Process Mining</a:t>
            </a:r>
          </a:p>
        </p:txBody>
      </p:sp>
      <p:sp>
        <p:nvSpPr>
          <p:cNvPr id="859" name="Rounded Rectangle 858">
            <a:hlinkClick r:id="" action="ppaction://noaction" highlightClick="1"/>
            <a:hlinkHover r:id="" action="ppaction://noaction" highlightClick="1"/>
            <a:extLst>
              <a:ext uri="{FF2B5EF4-FFF2-40B4-BE49-F238E27FC236}">
                <a16:creationId xmlns:a16="http://schemas.microsoft.com/office/drawing/2014/main" id="{F8CC84CC-8D11-BDC4-2697-45FC5A2B2DE4}"/>
              </a:ext>
            </a:extLst>
          </p:cNvPr>
          <p:cNvSpPr>
            <a:spLocks/>
          </p:cNvSpPr>
          <p:nvPr/>
        </p:nvSpPr>
        <p:spPr>
          <a:xfrm>
            <a:off x="10569093" y="625159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Domain Separation</a:t>
            </a:r>
          </a:p>
        </p:txBody>
      </p:sp>
      <p:sp>
        <p:nvSpPr>
          <p:cNvPr id="860" name="Rounded Rectangle 859">
            <a:hlinkClick r:id="" action="ppaction://noaction" highlightClick="1"/>
            <a:hlinkHover r:id="" action="ppaction://noaction" highlightClick="1"/>
            <a:extLst>
              <a:ext uri="{FF2B5EF4-FFF2-40B4-BE49-F238E27FC236}">
                <a16:creationId xmlns:a16="http://schemas.microsoft.com/office/drawing/2014/main" id="{6533AF60-9ED0-BDB5-EB5F-AA0638C8CC08}"/>
              </a:ext>
            </a:extLst>
          </p:cNvPr>
          <p:cNvSpPr>
            <a:spLocks/>
          </p:cNvSpPr>
          <p:nvPr/>
        </p:nvSpPr>
        <p:spPr>
          <a:xfrm>
            <a:off x="6128360" y="555325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ServiceNow Studio</a:t>
            </a:r>
          </a:p>
        </p:txBody>
      </p:sp>
      <p:sp>
        <p:nvSpPr>
          <p:cNvPr id="861" name="Rounded Rectangle 860">
            <a:hlinkClick r:id="" action="ppaction://noaction" highlightClick="1"/>
            <a:hlinkHover r:id="" action="ppaction://noaction" highlightClick="1"/>
            <a:extLst>
              <a:ext uri="{FF2B5EF4-FFF2-40B4-BE49-F238E27FC236}">
                <a16:creationId xmlns:a16="http://schemas.microsoft.com/office/drawing/2014/main" id="{3FE7DBD3-9A0B-4C22-866D-D63364C393E4}"/>
              </a:ext>
            </a:extLst>
          </p:cNvPr>
          <p:cNvSpPr>
            <a:spLocks/>
          </p:cNvSpPr>
          <p:nvPr/>
        </p:nvSpPr>
        <p:spPr>
          <a:xfrm>
            <a:off x="3167872" y="554471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for Virtual Agent</a:t>
            </a:r>
          </a:p>
        </p:txBody>
      </p:sp>
      <p:sp>
        <p:nvSpPr>
          <p:cNvPr id="862" name="Rounded Rectangle 861">
            <a:hlinkClick r:id="" action="ppaction://noaction" highlightClick="1"/>
            <a:hlinkHover r:id="" action="ppaction://noaction" highlightClick="1"/>
            <a:extLst>
              <a:ext uri="{FF2B5EF4-FFF2-40B4-BE49-F238E27FC236}">
                <a16:creationId xmlns:a16="http://schemas.microsoft.com/office/drawing/2014/main" id="{2E0A24A1-EC2F-74AA-4E81-83399AFE7A0D}"/>
              </a:ext>
            </a:extLst>
          </p:cNvPr>
          <p:cNvSpPr>
            <a:spLocks/>
          </p:cNvSpPr>
          <p:nvPr/>
        </p:nvSpPr>
        <p:spPr>
          <a:xfrm>
            <a:off x="1687628"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Platform Analytics</a:t>
            </a:r>
          </a:p>
        </p:txBody>
      </p:sp>
      <p:sp>
        <p:nvSpPr>
          <p:cNvPr id="863" name="Rounded Rectangle 862">
            <a:hlinkClick r:id="" action="ppaction://noaction" highlightClick="1"/>
            <a:hlinkHover r:id="" action="ppaction://noaction" highlightClick="1"/>
            <a:extLst>
              <a:ext uri="{FF2B5EF4-FFF2-40B4-BE49-F238E27FC236}">
                <a16:creationId xmlns:a16="http://schemas.microsoft.com/office/drawing/2014/main" id="{0A92A4C8-1E1D-42FD-1B82-4E3D45EDE082}"/>
              </a:ext>
            </a:extLst>
          </p:cNvPr>
          <p:cNvSpPr>
            <a:spLocks/>
          </p:cNvSpPr>
          <p:nvPr/>
        </p:nvSpPr>
        <p:spPr>
          <a:xfrm>
            <a:off x="3167872" y="606367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ServiceNow Lens</a:t>
            </a:r>
          </a:p>
        </p:txBody>
      </p:sp>
      <p:sp>
        <p:nvSpPr>
          <p:cNvPr id="864" name="Rounded Rectangle 863">
            <a:hlinkClick r:id="" action="ppaction://noaction" highlightClick="1"/>
            <a:hlinkHover r:id="" action="ppaction://noaction" highlightClick="1"/>
            <a:extLst>
              <a:ext uri="{FF2B5EF4-FFF2-40B4-BE49-F238E27FC236}">
                <a16:creationId xmlns:a16="http://schemas.microsoft.com/office/drawing/2014/main" id="{0B188A0B-AE60-B1E2-6B04-C76BC6061495}"/>
              </a:ext>
            </a:extLst>
          </p:cNvPr>
          <p:cNvSpPr>
            <a:spLocks/>
          </p:cNvSpPr>
          <p:nvPr/>
        </p:nvSpPr>
        <p:spPr>
          <a:xfrm>
            <a:off x="3167872" y="502857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AI Agent Fabric</a:t>
            </a:r>
          </a:p>
        </p:txBody>
      </p:sp>
      <p:sp>
        <p:nvSpPr>
          <p:cNvPr id="865" name="Rounded Rectangle 864">
            <a:hlinkClick r:id="" action="ppaction://noaction" highlightClick="1"/>
            <a:hlinkHover r:id="" action="ppaction://noaction" highlightClick="1"/>
            <a:extLst>
              <a:ext uri="{FF2B5EF4-FFF2-40B4-BE49-F238E27FC236}">
                <a16:creationId xmlns:a16="http://schemas.microsoft.com/office/drawing/2014/main" id="{FA69B971-2647-8BF1-E221-0B1BE9A2D6CB}"/>
              </a:ext>
            </a:extLst>
          </p:cNvPr>
          <p:cNvSpPr>
            <a:spLocks/>
          </p:cNvSpPr>
          <p:nvPr/>
        </p:nvSpPr>
        <p:spPr>
          <a:xfrm>
            <a:off x="3167872" y="6236665"/>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Document Intel</a:t>
            </a:r>
          </a:p>
        </p:txBody>
      </p:sp>
      <p:sp>
        <p:nvSpPr>
          <p:cNvPr id="866" name="Rounded Rectangle 865">
            <a:hlinkClick r:id="" action="ppaction://noaction" highlightClick="1"/>
            <a:hlinkHover r:id="" action="ppaction://noaction" highlightClick="1"/>
            <a:extLst>
              <a:ext uri="{FF2B5EF4-FFF2-40B4-BE49-F238E27FC236}">
                <a16:creationId xmlns:a16="http://schemas.microsoft.com/office/drawing/2014/main" id="{999BBD9E-AA37-A3BA-EAD5-83EAC3A64C6E}"/>
              </a:ext>
            </a:extLst>
          </p:cNvPr>
          <p:cNvSpPr>
            <a:spLocks/>
          </p:cNvSpPr>
          <p:nvPr/>
        </p:nvSpPr>
        <p:spPr>
          <a:xfrm>
            <a:off x="1687628" y="573106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Analytics</a:t>
            </a:r>
          </a:p>
        </p:txBody>
      </p:sp>
      <p:sp>
        <p:nvSpPr>
          <p:cNvPr id="867" name="Rounded Rectangle 866">
            <a:hlinkClick r:id="" action="ppaction://noaction" highlightClick="1"/>
            <a:hlinkHover r:id="" action="ppaction://noaction" highlightClick="1"/>
            <a:extLst>
              <a:ext uri="{FF2B5EF4-FFF2-40B4-BE49-F238E27FC236}">
                <a16:creationId xmlns:a16="http://schemas.microsoft.com/office/drawing/2014/main" id="{36760444-6B08-4674-FC9F-3913381235F6}"/>
              </a:ext>
            </a:extLst>
          </p:cNvPr>
          <p:cNvSpPr>
            <a:spLocks/>
          </p:cNvSpPr>
          <p:nvPr/>
        </p:nvSpPr>
        <p:spPr>
          <a:xfrm>
            <a:off x="4644286" y="623308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RaptorDB Professional</a:t>
            </a:r>
          </a:p>
        </p:txBody>
      </p:sp>
      <p:sp>
        <p:nvSpPr>
          <p:cNvPr id="868" name="Rounded Rectangle 867">
            <a:hlinkClick r:id="" action="ppaction://noaction" highlightClick="1"/>
            <a:hlinkHover r:id="" action="ppaction://noaction" highlightClick="1"/>
            <a:extLst>
              <a:ext uri="{FF2B5EF4-FFF2-40B4-BE49-F238E27FC236}">
                <a16:creationId xmlns:a16="http://schemas.microsoft.com/office/drawing/2014/main" id="{431D2E18-BE33-F66B-BA24-16F1077A3DAC}"/>
              </a:ext>
            </a:extLst>
          </p:cNvPr>
          <p:cNvSpPr>
            <a:spLocks/>
          </p:cNvSpPr>
          <p:nvPr/>
        </p:nvSpPr>
        <p:spPr>
          <a:xfrm>
            <a:off x="9088848" y="502857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Boomi API Mgmt</a:t>
            </a:r>
          </a:p>
        </p:txBody>
      </p:sp>
      <p:sp>
        <p:nvSpPr>
          <p:cNvPr id="869" name="Rounded Rectangle 868">
            <a:hlinkClick r:id="" action="ppaction://noaction" highlightClick="1"/>
            <a:hlinkHover r:id="" action="ppaction://noaction" highlightClick="1"/>
            <a:extLst>
              <a:ext uri="{FF2B5EF4-FFF2-40B4-BE49-F238E27FC236}">
                <a16:creationId xmlns:a16="http://schemas.microsoft.com/office/drawing/2014/main" id="{EE7CBD26-4FEA-6223-3A78-CB4DC7490492}"/>
              </a:ext>
            </a:extLst>
          </p:cNvPr>
          <p:cNvSpPr>
            <a:spLocks/>
          </p:cNvSpPr>
          <p:nvPr/>
        </p:nvSpPr>
        <p:spPr>
          <a:xfrm>
            <a:off x="207384"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Customer Portal</a:t>
            </a:r>
          </a:p>
        </p:txBody>
      </p:sp>
      <p:sp>
        <p:nvSpPr>
          <p:cNvPr id="870" name="Rounded Rectangle 869">
            <a:hlinkClick r:id="" action="ppaction://noaction" highlightClick="1"/>
            <a:hlinkHover r:id="" action="ppaction://noaction" highlightClick="1"/>
            <a:extLst>
              <a:ext uri="{FF2B5EF4-FFF2-40B4-BE49-F238E27FC236}">
                <a16:creationId xmlns:a16="http://schemas.microsoft.com/office/drawing/2014/main" id="{9E375D29-0EEF-0B8C-78CC-DC6675B62241}"/>
              </a:ext>
            </a:extLst>
          </p:cNvPr>
          <p:cNvSpPr>
            <a:spLocks/>
          </p:cNvSpPr>
          <p:nvPr/>
        </p:nvSpPr>
        <p:spPr>
          <a:xfrm>
            <a:off x="207384" y="520155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EmployeeWorks</a:t>
            </a:r>
          </a:p>
        </p:txBody>
      </p:sp>
      <p:sp>
        <p:nvSpPr>
          <p:cNvPr id="871" name="Rounded Rectangle 870">
            <a:hlinkClick r:id="" action="ppaction://noaction" highlightClick="1"/>
            <a:hlinkHover r:id="" action="ppaction://noaction" highlightClick="1"/>
            <a:extLst>
              <a:ext uri="{FF2B5EF4-FFF2-40B4-BE49-F238E27FC236}">
                <a16:creationId xmlns:a16="http://schemas.microsoft.com/office/drawing/2014/main" id="{A4E40083-2395-3D8D-F28E-531CA648DA77}"/>
              </a:ext>
            </a:extLst>
          </p:cNvPr>
          <p:cNvSpPr>
            <a:spLocks/>
          </p:cNvSpPr>
          <p:nvPr/>
        </p:nvSpPr>
        <p:spPr>
          <a:xfrm>
            <a:off x="207384" y="555034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Walk-up Experience</a:t>
            </a:r>
          </a:p>
        </p:txBody>
      </p:sp>
      <p:sp>
        <p:nvSpPr>
          <p:cNvPr id="872" name="Rounded Rectangle 871">
            <a:hlinkClick r:id="" action="ppaction://noaction" highlightClick="1"/>
            <a:hlinkHover r:id="" action="ppaction://noaction" highlightClick="1"/>
            <a:extLst>
              <a:ext uri="{FF2B5EF4-FFF2-40B4-BE49-F238E27FC236}">
                <a16:creationId xmlns:a16="http://schemas.microsoft.com/office/drawing/2014/main" id="{892BAFA3-E97F-2CE3-5689-A38AE74C4028}"/>
              </a:ext>
            </a:extLst>
          </p:cNvPr>
          <p:cNvSpPr>
            <a:spLocks/>
          </p:cNvSpPr>
          <p:nvPr/>
        </p:nvSpPr>
        <p:spPr>
          <a:xfrm>
            <a:off x="207384" y="572473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Employee Center</a:t>
            </a:r>
          </a:p>
        </p:txBody>
      </p:sp>
      <p:sp>
        <p:nvSpPr>
          <p:cNvPr id="894" name="Rounded Rectangle 893">
            <a:hlinkClick r:id="" action="ppaction://noaction" highlightClick="1"/>
            <a:hlinkHover r:id="" action="ppaction://noaction" highlightClick="1"/>
            <a:extLst>
              <a:ext uri="{FF2B5EF4-FFF2-40B4-BE49-F238E27FC236}">
                <a16:creationId xmlns:a16="http://schemas.microsoft.com/office/drawing/2014/main" id="{630FC88E-EAB6-10AD-FF71-D12DFDD4D993}"/>
              </a:ext>
            </a:extLst>
          </p:cNvPr>
          <p:cNvSpPr>
            <a:spLocks/>
          </p:cNvSpPr>
          <p:nvPr/>
        </p:nvSpPr>
        <p:spPr>
          <a:xfrm>
            <a:off x="207384" y="589913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Mobile</a:t>
            </a:r>
          </a:p>
        </p:txBody>
      </p:sp>
      <p:sp>
        <p:nvSpPr>
          <p:cNvPr id="1152" name="Rounded Rectangle 1151">
            <a:hlinkClick r:id="" action="ppaction://noaction" highlightClick="1"/>
            <a:hlinkHover r:id="" action="ppaction://noaction" highlightClick="1"/>
            <a:extLst>
              <a:ext uri="{FF2B5EF4-FFF2-40B4-BE49-F238E27FC236}">
                <a16:creationId xmlns:a16="http://schemas.microsoft.com/office/drawing/2014/main" id="{F166C405-18DF-09CF-3BDD-3D08FE39E96E}"/>
              </a:ext>
            </a:extLst>
          </p:cNvPr>
          <p:cNvSpPr>
            <a:spLocks/>
          </p:cNvSpPr>
          <p:nvPr/>
        </p:nvSpPr>
        <p:spPr>
          <a:xfrm>
            <a:off x="207384" y="607352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Workspaces</a:t>
            </a:r>
          </a:p>
        </p:txBody>
      </p:sp>
      <p:sp>
        <p:nvSpPr>
          <p:cNvPr id="1153" name="Rounded Rectangle 1152">
            <a:hlinkClick r:id="" action="ppaction://noaction" highlightClick="1"/>
            <a:hlinkHover r:id="" action="ppaction://noaction" highlightClick="1"/>
            <a:extLst>
              <a:ext uri="{FF2B5EF4-FFF2-40B4-BE49-F238E27FC236}">
                <a16:creationId xmlns:a16="http://schemas.microsoft.com/office/drawing/2014/main" id="{E16C5698-FF8A-9E08-AB6A-79C94F7F167B}"/>
              </a:ext>
            </a:extLst>
          </p:cNvPr>
          <p:cNvSpPr>
            <a:spLocks/>
          </p:cNvSpPr>
          <p:nvPr/>
        </p:nvSpPr>
        <p:spPr>
          <a:xfrm>
            <a:off x="207384" y="502715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Engagement Messenger</a:t>
            </a:r>
          </a:p>
        </p:txBody>
      </p:sp>
      <p:sp>
        <p:nvSpPr>
          <p:cNvPr id="1154" name="Rounded Rectangle 1153">
            <a:hlinkClick r:id="" action="ppaction://noaction" highlightClick="1"/>
            <a:hlinkHover r:id="" action="ppaction://noaction" highlightClick="1"/>
            <a:extLst>
              <a:ext uri="{FF2B5EF4-FFF2-40B4-BE49-F238E27FC236}">
                <a16:creationId xmlns:a16="http://schemas.microsoft.com/office/drawing/2014/main" id="{D7D69650-F3C2-C34A-A1B3-E1C4127AC5CF}"/>
              </a:ext>
            </a:extLst>
          </p:cNvPr>
          <p:cNvSpPr>
            <a:spLocks/>
          </p:cNvSpPr>
          <p:nvPr/>
        </p:nvSpPr>
        <p:spPr>
          <a:xfrm>
            <a:off x="207384" y="537594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Virtual Agent / Live Chat</a:t>
            </a:r>
          </a:p>
        </p:txBody>
      </p:sp>
      <p:sp>
        <p:nvSpPr>
          <p:cNvPr id="1155" name="Rounded Rectangle 1154">
            <a:hlinkClick r:id="" action="ppaction://noaction" highlightClick="1"/>
            <a:hlinkHover r:id="" action="ppaction://noaction" highlightClick="1"/>
            <a:extLst>
              <a:ext uri="{FF2B5EF4-FFF2-40B4-BE49-F238E27FC236}">
                <a16:creationId xmlns:a16="http://schemas.microsoft.com/office/drawing/2014/main" id="{060BE4A5-DE29-F70C-3C39-A10C6C179F96}"/>
              </a:ext>
            </a:extLst>
          </p:cNvPr>
          <p:cNvSpPr>
            <a:spLocks/>
          </p:cNvSpPr>
          <p:nvPr/>
        </p:nvSpPr>
        <p:spPr>
          <a:xfrm>
            <a:off x="207384" y="624792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Sidebar Chat</a:t>
            </a:r>
          </a:p>
        </p:txBody>
      </p:sp>
      <p:sp>
        <p:nvSpPr>
          <p:cNvPr id="1156" name="Rounded Rectangle 1155">
            <a:hlinkClick r:id="" action="ppaction://noaction" highlightClick="1"/>
            <a:hlinkHover r:id="" action="ppaction://noaction" highlightClick="1"/>
            <a:extLst>
              <a:ext uri="{FF2B5EF4-FFF2-40B4-BE49-F238E27FC236}">
                <a16:creationId xmlns:a16="http://schemas.microsoft.com/office/drawing/2014/main" id="{3C2234EC-4CA2-F9E4-53B1-0E0D9F42EE17}"/>
              </a:ext>
            </a:extLst>
          </p:cNvPr>
          <p:cNvSpPr>
            <a:spLocks/>
          </p:cNvSpPr>
          <p:nvPr/>
        </p:nvSpPr>
        <p:spPr>
          <a:xfrm>
            <a:off x="7608604" y="520300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App Engine Studio</a:t>
            </a:r>
          </a:p>
        </p:txBody>
      </p:sp>
      <p:sp>
        <p:nvSpPr>
          <p:cNvPr id="1159" name="Rounded Rectangle 1158">
            <a:hlinkClick r:id="" action="ppaction://noaction" highlightClick="1"/>
            <a:hlinkHover r:id="" action="ppaction://noaction" highlightClick="1"/>
            <a:extLst>
              <a:ext uri="{FF2B5EF4-FFF2-40B4-BE49-F238E27FC236}">
                <a16:creationId xmlns:a16="http://schemas.microsoft.com/office/drawing/2014/main" id="{D8B2F152-155B-75FD-F0AB-BB29F4718BFF}"/>
              </a:ext>
            </a:extLst>
          </p:cNvPr>
          <p:cNvSpPr>
            <a:spLocks/>
          </p:cNvSpPr>
          <p:nvPr/>
        </p:nvSpPr>
        <p:spPr>
          <a:xfrm>
            <a:off x="9088848"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Integration Hub</a:t>
            </a:r>
          </a:p>
        </p:txBody>
      </p:sp>
      <p:sp>
        <p:nvSpPr>
          <p:cNvPr id="1160" name="Rounded Rectangle 1159">
            <a:hlinkClick r:id="" action="ppaction://noaction" highlightClick="1"/>
            <a:hlinkHover r:id="" action="ppaction://noaction" highlightClick="1"/>
            <a:extLst>
              <a:ext uri="{FF2B5EF4-FFF2-40B4-BE49-F238E27FC236}">
                <a16:creationId xmlns:a16="http://schemas.microsoft.com/office/drawing/2014/main" id="{6549A468-3616-BED7-5611-5A7423B3EDF8}"/>
              </a:ext>
            </a:extLst>
          </p:cNvPr>
          <p:cNvSpPr>
            <a:spLocks/>
          </p:cNvSpPr>
          <p:nvPr/>
        </p:nvSpPr>
        <p:spPr>
          <a:xfrm>
            <a:off x="6128360" y="572837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RPA</a:t>
            </a:r>
          </a:p>
        </p:txBody>
      </p:sp>
      <p:sp>
        <p:nvSpPr>
          <p:cNvPr id="1161" name="Rounded Rectangle 1160">
            <a:hlinkClick r:id="" action="ppaction://noaction" highlightClick="1"/>
            <a:hlinkHover r:id="" action="ppaction://noaction" highlightClick="1"/>
            <a:extLst>
              <a:ext uri="{FF2B5EF4-FFF2-40B4-BE49-F238E27FC236}">
                <a16:creationId xmlns:a16="http://schemas.microsoft.com/office/drawing/2014/main" id="{26DCC86F-5365-F2FF-858F-45F939997658}"/>
              </a:ext>
            </a:extLst>
          </p:cNvPr>
          <p:cNvSpPr>
            <a:spLocks/>
          </p:cNvSpPr>
          <p:nvPr/>
        </p:nvSpPr>
        <p:spPr>
          <a:xfrm>
            <a:off x="4644286" y="606341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External Content Connector</a:t>
            </a:r>
          </a:p>
        </p:txBody>
      </p:sp>
      <p:sp>
        <p:nvSpPr>
          <p:cNvPr id="1162" name="Rounded Rectangle 1161">
            <a:hlinkClick r:id="" action="ppaction://noaction" highlightClick="1"/>
            <a:hlinkHover r:id="" action="ppaction://noaction" highlightClick="1"/>
            <a:extLst>
              <a:ext uri="{FF2B5EF4-FFF2-40B4-BE49-F238E27FC236}">
                <a16:creationId xmlns:a16="http://schemas.microsoft.com/office/drawing/2014/main" id="{5C56881A-2885-9DB9-4F81-DD2D0B5ED23C}"/>
              </a:ext>
            </a:extLst>
          </p:cNvPr>
          <p:cNvSpPr>
            <a:spLocks/>
          </p:cNvSpPr>
          <p:nvPr/>
        </p:nvSpPr>
        <p:spPr>
          <a:xfrm>
            <a:off x="4644286" y="588829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Zero copy connectors</a:t>
            </a:r>
          </a:p>
        </p:txBody>
      </p:sp>
      <p:sp>
        <p:nvSpPr>
          <p:cNvPr id="1163" name="Rounded Rectangle 1162">
            <a:hlinkClick r:id="" action="ppaction://noaction" highlightClick="1"/>
            <a:hlinkHover r:id="" action="ppaction://noaction" highlightClick="1"/>
            <a:extLst>
              <a:ext uri="{FF2B5EF4-FFF2-40B4-BE49-F238E27FC236}">
                <a16:creationId xmlns:a16="http://schemas.microsoft.com/office/drawing/2014/main" id="{2C4FA6D5-7836-486A-A347-74CE962C9849}"/>
              </a:ext>
            </a:extLst>
          </p:cNvPr>
          <p:cNvSpPr>
            <a:spLocks/>
          </p:cNvSpPr>
          <p:nvPr/>
        </p:nvSpPr>
        <p:spPr>
          <a:xfrm>
            <a:off x="1687628" y="5556012"/>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Continual Improvement</a:t>
            </a:r>
          </a:p>
        </p:txBody>
      </p:sp>
      <p:sp>
        <p:nvSpPr>
          <p:cNvPr id="1164" name="Rounded Rectangle 1163">
            <a:hlinkClick r:id="" action="ppaction://noaction" highlightClick="1"/>
            <a:hlinkHover r:id="" action="ppaction://noaction" highlightClick="1"/>
            <a:extLst>
              <a:ext uri="{FF2B5EF4-FFF2-40B4-BE49-F238E27FC236}">
                <a16:creationId xmlns:a16="http://schemas.microsoft.com/office/drawing/2014/main" id="{0E524C62-DA92-CBC3-1BDA-518C4AA123BF}"/>
              </a:ext>
            </a:extLst>
          </p:cNvPr>
          <p:cNvSpPr>
            <a:spLocks/>
          </p:cNvSpPr>
          <p:nvPr/>
        </p:nvSpPr>
        <p:spPr>
          <a:xfrm>
            <a:off x="1687628" y="520438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Task Mining</a:t>
            </a:r>
          </a:p>
        </p:txBody>
      </p:sp>
      <p:sp>
        <p:nvSpPr>
          <p:cNvPr id="1165" name="Rounded Rectangle 1164">
            <a:hlinkClick r:id="" action="ppaction://noaction" highlightClick="1"/>
            <a:hlinkHover r:id="" action="ppaction://noaction" highlightClick="1"/>
            <a:extLst>
              <a:ext uri="{FF2B5EF4-FFF2-40B4-BE49-F238E27FC236}">
                <a16:creationId xmlns:a16="http://schemas.microsoft.com/office/drawing/2014/main" id="{A45ABCCE-4BDD-578D-F5F9-D7DFF66F97AA}"/>
              </a:ext>
            </a:extLst>
          </p:cNvPr>
          <p:cNvSpPr>
            <a:spLocks/>
          </p:cNvSpPr>
          <p:nvPr/>
        </p:nvSpPr>
        <p:spPr>
          <a:xfrm>
            <a:off x="1687628" y="538020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User Experience Analytics</a:t>
            </a:r>
          </a:p>
        </p:txBody>
      </p:sp>
      <p:sp>
        <p:nvSpPr>
          <p:cNvPr id="1166" name="Rounded Rectangle 1165">
            <a:hlinkClick r:id="" action="ppaction://noaction" highlightClick="1"/>
            <a:hlinkHover r:id="" action="ppaction://noaction" highlightClick="1"/>
            <a:extLst>
              <a:ext uri="{FF2B5EF4-FFF2-40B4-BE49-F238E27FC236}">
                <a16:creationId xmlns:a16="http://schemas.microsoft.com/office/drawing/2014/main" id="{64F55020-5AA2-FA03-A293-0C6BB56388DE}"/>
              </a:ext>
            </a:extLst>
          </p:cNvPr>
          <p:cNvSpPr>
            <a:spLocks/>
          </p:cNvSpPr>
          <p:nvPr/>
        </p:nvSpPr>
        <p:spPr>
          <a:xfrm>
            <a:off x="7608604" y="572837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for App Engine</a:t>
            </a:r>
          </a:p>
        </p:txBody>
      </p:sp>
      <p:sp>
        <p:nvSpPr>
          <p:cNvPr id="1167" name="Rounded Rectangle 1166">
            <a:hlinkClick r:id="" action="ppaction://noaction" highlightClick="1"/>
            <a:hlinkHover r:id="" action="ppaction://noaction" highlightClick="1"/>
            <a:extLst>
              <a:ext uri="{FF2B5EF4-FFF2-40B4-BE49-F238E27FC236}">
                <a16:creationId xmlns:a16="http://schemas.microsoft.com/office/drawing/2014/main" id="{C23DE8B5-EE00-EDBD-7438-F55E716BBD8F}"/>
              </a:ext>
            </a:extLst>
          </p:cNvPr>
          <p:cNvSpPr>
            <a:spLocks/>
          </p:cNvSpPr>
          <p:nvPr/>
        </p:nvSpPr>
        <p:spPr>
          <a:xfrm>
            <a:off x="3167872" y="520438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Skills</a:t>
            </a:r>
          </a:p>
        </p:txBody>
      </p:sp>
      <p:sp>
        <p:nvSpPr>
          <p:cNvPr id="873" name="TextBox 872">
            <a:extLst>
              <a:ext uri="{FF2B5EF4-FFF2-40B4-BE49-F238E27FC236}">
                <a16:creationId xmlns:a16="http://schemas.microsoft.com/office/drawing/2014/main" id="{C3A06C61-766C-6C7F-94E1-690788C7B903}"/>
              </a:ext>
            </a:extLst>
          </p:cNvPr>
          <p:cNvSpPr txBox="1">
            <a:spLocks/>
          </p:cNvSpPr>
          <p:nvPr/>
        </p:nvSpPr>
        <p:spPr>
          <a:xfrm>
            <a:off x="5645433" y="202675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Asset Mgmt</a:t>
            </a:r>
          </a:p>
        </p:txBody>
      </p:sp>
      <p:sp>
        <p:nvSpPr>
          <p:cNvPr id="874" name="TextBox 873">
            <a:extLst>
              <a:ext uri="{FF2B5EF4-FFF2-40B4-BE49-F238E27FC236}">
                <a16:creationId xmlns:a16="http://schemas.microsoft.com/office/drawing/2014/main" id="{D9DE0D0C-55A8-38FE-F665-96C96468520B}"/>
              </a:ext>
            </a:extLst>
          </p:cNvPr>
          <p:cNvSpPr txBox="1">
            <a:spLocks/>
          </p:cNvSpPr>
          <p:nvPr/>
        </p:nvSpPr>
        <p:spPr>
          <a:xfrm>
            <a:off x="5655933"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Software Asset Mgmt</a:t>
            </a:r>
          </a:p>
        </p:txBody>
      </p:sp>
      <p:sp>
        <p:nvSpPr>
          <p:cNvPr id="875" name="TextBox 874">
            <a:extLst>
              <a:ext uri="{FF2B5EF4-FFF2-40B4-BE49-F238E27FC236}">
                <a16:creationId xmlns:a16="http://schemas.microsoft.com/office/drawing/2014/main" id="{E4623C6E-EB22-C6D1-ED38-9AC8F964A8D1}"/>
              </a:ext>
            </a:extLst>
          </p:cNvPr>
          <p:cNvSpPr txBox="1">
            <a:spLocks/>
          </p:cNvSpPr>
          <p:nvPr/>
        </p:nvSpPr>
        <p:spPr>
          <a:xfrm>
            <a:off x="5645433" y="137574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Software Spend Detection</a:t>
            </a:r>
          </a:p>
        </p:txBody>
      </p:sp>
      <p:sp>
        <p:nvSpPr>
          <p:cNvPr id="876" name="TextBox 875">
            <a:extLst>
              <a:ext uri="{FF2B5EF4-FFF2-40B4-BE49-F238E27FC236}">
                <a16:creationId xmlns:a16="http://schemas.microsoft.com/office/drawing/2014/main" id="{7365D42C-CC46-627F-CC64-10423191526D}"/>
              </a:ext>
            </a:extLst>
          </p:cNvPr>
          <p:cNvSpPr txBox="1">
            <a:spLocks/>
          </p:cNvSpPr>
          <p:nvPr/>
        </p:nvSpPr>
        <p:spPr>
          <a:xfrm>
            <a:off x="2929791" y="9365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EA</a:t>
            </a:r>
          </a:p>
        </p:txBody>
      </p:sp>
      <p:sp>
        <p:nvSpPr>
          <p:cNvPr id="877" name="TextBox 876">
            <a:extLst>
              <a:ext uri="{FF2B5EF4-FFF2-40B4-BE49-F238E27FC236}">
                <a16:creationId xmlns:a16="http://schemas.microsoft.com/office/drawing/2014/main" id="{40468913-107F-906A-9A91-2BD2DD506609}"/>
              </a:ext>
            </a:extLst>
          </p:cNvPr>
          <p:cNvSpPr txBox="1">
            <a:spLocks/>
          </p:cNvSpPr>
          <p:nvPr/>
        </p:nvSpPr>
        <p:spPr>
          <a:xfrm>
            <a:off x="6558777" y="193612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Security Incident Response</a:t>
            </a:r>
          </a:p>
        </p:txBody>
      </p:sp>
      <p:sp>
        <p:nvSpPr>
          <p:cNvPr id="878" name="TextBox 877">
            <a:extLst>
              <a:ext uri="{FF2B5EF4-FFF2-40B4-BE49-F238E27FC236}">
                <a16:creationId xmlns:a16="http://schemas.microsoft.com/office/drawing/2014/main" id="{ED177F93-1F29-2DDE-01BD-C2DDFE7B9448}"/>
              </a:ext>
            </a:extLst>
          </p:cNvPr>
          <p:cNvSpPr txBox="1">
            <a:spLocks/>
          </p:cNvSpPr>
          <p:nvPr/>
        </p:nvSpPr>
        <p:spPr>
          <a:xfrm>
            <a:off x="7472121" y="116421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Audit </a:t>
            </a:r>
            <a:r>
              <a:rPr lang="en-US" sz="650" dirty="0" err="1"/>
              <a:t>Mgmt</a:t>
            </a:r>
            <a:endParaRPr lang="en-US" sz="650" dirty="0"/>
          </a:p>
        </p:txBody>
      </p:sp>
      <p:sp>
        <p:nvSpPr>
          <p:cNvPr id="879" name="TextBox 878">
            <a:extLst>
              <a:ext uri="{FF2B5EF4-FFF2-40B4-BE49-F238E27FC236}">
                <a16:creationId xmlns:a16="http://schemas.microsoft.com/office/drawing/2014/main" id="{C5A11BAF-31BB-1451-093A-06B221584AC8}"/>
              </a:ext>
            </a:extLst>
          </p:cNvPr>
          <p:cNvSpPr txBox="1">
            <a:spLocks/>
          </p:cNvSpPr>
          <p:nvPr/>
        </p:nvSpPr>
        <p:spPr>
          <a:xfrm>
            <a:off x="7472121" y="72843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Policy &amp; Compliance</a:t>
            </a:r>
          </a:p>
        </p:txBody>
      </p:sp>
      <p:sp>
        <p:nvSpPr>
          <p:cNvPr id="880" name="TextBox 879">
            <a:extLst>
              <a:ext uri="{FF2B5EF4-FFF2-40B4-BE49-F238E27FC236}">
                <a16:creationId xmlns:a16="http://schemas.microsoft.com/office/drawing/2014/main" id="{C74DC66B-CDDF-6DAC-59D7-7EA40DBA5135}"/>
              </a:ext>
            </a:extLst>
          </p:cNvPr>
          <p:cNvSpPr txBox="1">
            <a:spLocks/>
          </p:cNvSpPr>
          <p:nvPr/>
        </p:nvSpPr>
        <p:spPr>
          <a:xfrm>
            <a:off x="7472121" y="94740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Risk </a:t>
            </a:r>
            <a:r>
              <a:rPr lang="en-US" sz="650" dirty="0" err="1"/>
              <a:t>Mgmt</a:t>
            </a:r>
            <a:endParaRPr lang="en-US" sz="650" dirty="0"/>
          </a:p>
        </p:txBody>
      </p:sp>
      <p:sp>
        <p:nvSpPr>
          <p:cNvPr id="881" name="TextBox 880">
            <a:extLst>
              <a:ext uri="{FF2B5EF4-FFF2-40B4-BE49-F238E27FC236}">
                <a16:creationId xmlns:a16="http://schemas.microsoft.com/office/drawing/2014/main" id="{18094534-621C-45D7-DDD6-85EE0B6696AD}"/>
              </a:ext>
            </a:extLst>
          </p:cNvPr>
          <p:cNvSpPr txBox="1">
            <a:spLocks/>
          </p:cNvSpPr>
          <p:nvPr/>
        </p:nvSpPr>
        <p:spPr>
          <a:xfrm>
            <a:off x="8387757" y="136645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Employee Document Mgmt</a:t>
            </a:r>
          </a:p>
        </p:txBody>
      </p:sp>
      <p:sp>
        <p:nvSpPr>
          <p:cNvPr id="882" name="TextBox 881">
            <a:extLst>
              <a:ext uri="{FF2B5EF4-FFF2-40B4-BE49-F238E27FC236}">
                <a16:creationId xmlns:a16="http://schemas.microsoft.com/office/drawing/2014/main" id="{AA8D61F0-C9E5-81BD-9711-BA82ABCED34F}"/>
              </a:ext>
            </a:extLst>
          </p:cNvPr>
          <p:cNvSpPr txBox="1">
            <a:spLocks/>
          </p:cNvSpPr>
          <p:nvPr/>
        </p:nvSpPr>
        <p:spPr>
          <a:xfrm>
            <a:off x="8387757" y="94101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HR Case Mgmt</a:t>
            </a:r>
          </a:p>
        </p:txBody>
      </p:sp>
      <p:sp>
        <p:nvSpPr>
          <p:cNvPr id="883" name="TextBox 882">
            <a:extLst>
              <a:ext uri="{FF2B5EF4-FFF2-40B4-BE49-F238E27FC236}">
                <a16:creationId xmlns:a16="http://schemas.microsoft.com/office/drawing/2014/main" id="{8EC11659-6B2A-DFD8-FB3A-6371A9E11594}"/>
              </a:ext>
            </a:extLst>
          </p:cNvPr>
          <p:cNvSpPr txBox="1">
            <a:spLocks/>
          </p:cNvSpPr>
          <p:nvPr/>
        </p:nvSpPr>
        <p:spPr>
          <a:xfrm>
            <a:off x="9296471" y="94101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Case Mgmt</a:t>
            </a:r>
          </a:p>
        </p:txBody>
      </p:sp>
      <p:sp>
        <p:nvSpPr>
          <p:cNvPr id="884" name="TextBox 883">
            <a:extLst>
              <a:ext uri="{FF2B5EF4-FFF2-40B4-BE49-F238E27FC236}">
                <a16:creationId xmlns:a16="http://schemas.microsoft.com/office/drawing/2014/main" id="{EC5495FC-5704-ABB1-5AD9-1D16F80207CD}"/>
              </a:ext>
            </a:extLst>
          </p:cNvPr>
          <p:cNvSpPr txBox="1">
            <a:spLocks/>
          </p:cNvSpPr>
          <p:nvPr/>
        </p:nvSpPr>
        <p:spPr>
          <a:xfrm>
            <a:off x="9296471" y="116176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Reservation</a:t>
            </a:r>
          </a:p>
        </p:txBody>
      </p:sp>
      <p:sp>
        <p:nvSpPr>
          <p:cNvPr id="885" name="TextBox 884">
            <a:extLst>
              <a:ext uri="{FF2B5EF4-FFF2-40B4-BE49-F238E27FC236}">
                <a16:creationId xmlns:a16="http://schemas.microsoft.com/office/drawing/2014/main" id="{FC467D25-7593-B06A-5849-D0E921DBC821}"/>
              </a:ext>
            </a:extLst>
          </p:cNvPr>
          <p:cNvSpPr txBox="1">
            <a:spLocks/>
          </p:cNvSpPr>
          <p:nvPr/>
        </p:nvSpPr>
        <p:spPr>
          <a:xfrm>
            <a:off x="210079" y="24696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Partner Relationship Mgmt</a:t>
            </a:r>
          </a:p>
        </p:txBody>
      </p:sp>
      <p:sp>
        <p:nvSpPr>
          <p:cNvPr id="886" name="TextBox 885">
            <a:extLst>
              <a:ext uri="{FF2B5EF4-FFF2-40B4-BE49-F238E27FC236}">
                <a16:creationId xmlns:a16="http://schemas.microsoft.com/office/drawing/2014/main" id="{A4CC0EB8-0B05-2678-87E6-D0CF57D4B6AC}"/>
              </a:ext>
            </a:extLst>
          </p:cNvPr>
          <p:cNvSpPr txBox="1">
            <a:spLocks/>
          </p:cNvSpPr>
          <p:nvPr/>
        </p:nvSpPr>
        <p:spPr>
          <a:xfrm>
            <a:off x="210079" y="160646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Case &amp; Case Types with Playbooks</a:t>
            </a:r>
          </a:p>
        </p:txBody>
      </p:sp>
      <p:sp>
        <p:nvSpPr>
          <p:cNvPr id="887" name="TextBox 886">
            <a:extLst>
              <a:ext uri="{FF2B5EF4-FFF2-40B4-BE49-F238E27FC236}">
                <a16:creationId xmlns:a16="http://schemas.microsoft.com/office/drawing/2014/main" id="{2B4CE694-DD8E-F88D-E704-4F7E42D4129A}"/>
              </a:ext>
            </a:extLst>
          </p:cNvPr>
          <p:cNvSpPr txBox="1">
            <a:spLocks/>
          </p:cNvSpPr>
          <p:nvPr/>
        </p:nvSpPr>
        <p:spPr>
          <a:xfrm>
            <a:off x="1112363" y="935163"/>
            <a:ext cx="864000" cy="28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Dynamic Scheduling and Dispatch</a:t>
            </a:r>
          </a:p>
        </p:txBody>
      </p:sp>
      <p:sp>
        <p:nvSpPr>
          <p:cNvPr id="888" name="TextBox 887">
            <a:extLst>
              <a:ext uri="{FF2B5EF4-FFF2-40B4-BE49-F238E27FC236}">
                <a16:creationId xmlns:a16="http://schemas.microsoft.com/office/drawing/2014/main" id="{AE9AB504-80EA-61C7-0F90-C552A3BC0A98}"/>
              </a:ext>
            </a:extLst>
          </p:cNvPr>
          <p:cNvSpPr txBox="1">
            <a:spLocks/>
          </p:cNvSpPr>
          <p:nvPr/>
        </p:nvSpPr>
        <p:spPr>
          <a:xfrm>
            <a:off x="1112363" y="165908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Field Service Contractor Mgmt</a:t>
            </a:r>
          </a:p>
        </p:txBody>
      </p:sp>
      <p:sp>
        <p:nvSpPr>
          <p:cNvPr id="889" name="TextBox 888">
            <a:extLst>
              <a:ext uri="{FF2B5EF4-FFF2-40B4-BE49-F238E27FC236}">
                <a16:creationId xmlns:a16="http://schemas.microsoft.com/office/drawing/2014/main" id="{7C771265-6AF5-8558-A060-1A0C9EBD1E11}"/>
              </a:ext>
            </a:extLst>
          </p:cNvPr>
          <p:cNvSpPr txBox="1">
            <a:spLocks/>
          </p:cNvSpPr>
          <p:nvPr/>
        </p:nvSpPr>
        <p:spPr>
          <a:xfrm>
            <a:off x="1112363" y="1876391"/>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Dispatcher Workspace</a:t>
            </a:r>
          </a:p>
        </p:txBody>
      </p:sp>
      <p:sp>
        <p:nvSpPr>
          <p:cNvPr id="890" name="TextBox 889">
            <a:extLst>
              <a:ext uri="{FF2B5EF4-FFF2-40B4-BE49-F238E27FC236}">
                <a16:creationId xmlns:a16="http://schemas.microsoft.com/office/drawing/2014/main" id="{BA813277-FBBE-75DA-CD42-6FB72B302369}"/>
              </a:ext>
            </a:extLst>
          </p:cNvPr>
          <p:cNvSpPr txBox="1">
            <a:spLocks/>
          </p:cNvSpPr>
          <p:nvPr/>
        </p:nvSpPr>
        <p:spPr>
          <a:xfrm>
            <a:off x="1112363" y="122447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Planned Work Mgmt</a:t>
            </a:r>
          </a:p>
        </p:txBody>
      </p:sp>
      <p:sp>
        <p:nvSpPr>
          <p:cNvPr id="893" name="TextBox 892">
            <a:extLst>
              <a:ext uri="{FF2B5EF4-FFF2-40B4-BE49-F238E27FC236}">
                <a16:creationId xmlns:a16="http://schemas.microsoft.com/office/drawing/2014/main" id="{82891DD9-A6A2-853E-41EA-EC5E885BE034}"/>
              </a:ext>
            </a:extLst>
          </p:cNvPr>
          <p:cNvSpPr txBox="1">
            <a:spLocks/>
          </p:cNvSpPr>
          <p:nvPr/>
        </p:nvSpPr>
        <p:spPr>
          <a:xfrm>
            <a:off x="210079" y="2687205"/>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Web Embeddables / Self-Service Portals</a:t>
            </a:r>
          </a:p>
        </p:txBody>
      </p:sp>
      <p:sp>
        <p:nvSpPr>
          <p:cNvPr id="900" name="TextBox 899">
            <a:extLst>
              <a:ext uri="{FF2B5EF4-FFF2-40B4-BE49-F238E27FC236}">
                <a16:creationId xmlns:a16="http://schemas.microsoft.com/office/drawing/2014/main" id="{B6963817-1CA7-46DF-F843-4EAC6F3B509E}"/>
              </a:ext>
            </a:extLst>
          </p:cNvPr>
          <p:cNvSpPr txBox="1">
            <a:spLocks/>
          </p:cNvSpPr>
          <p:nvPr/>
        </p:nvSpPr>
        <p:spPr>
          <a:xfrm>
            <a:off x="9296471" y="138252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Space Mapping</a:t>
            </a:r>
          </a:p>
        </p:txBody>
      </p:sp>
      <p:sp>
        <p:nvSpPr>
          <p:cNvPr id="901" name="TextBox 900">
            <a:extLst>
              <a:ext uri="{FF2B5EF4-FFF2-40B4-BE49-F238E27FC236}">
                <a16:creationId xmlns:a16="http://schemas.microsoft.com/office/drawing/2014/main" id="{8FD7085F-64B4-4950-628B-5AAA7BE3D7DE}"/>
              </a:ext>
            </a:extLst>
          </p:cNvPr>
          <p:cNvSpPr txBox="1">
            <a:spLocks/>
          </p:cNvSpPr>
          <p:nvPr/>
        </p:nvSpPr>
        <p:spPr>
          <a:xfrm>
            <a:off x="9296471" y="160327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Workspace Visitor Mgmt</a:t>
            </a:r>
          </a:p>
        </p:txBody>
      </p:sp>
      <p:sp>
        <p:nvSpPr>
          <p:cNvPr id="902" name="TextBox 901">
            <a:extLst>
              <a:ext uri="{FF2B5EF4-FFF2-40B4-BE49-F238E27FC236}">
                <a16:creationId xmlns:a16="http://schemas.microsoft.com/office/drawing/2014/main" id="{F002D250-8EAA-8206-D483-F5B5B2C8791D}"/>
              </a:ext>
            </a:extLst>
          </p:cNvPr>
          <p:cNvSpPr txBox="1">
            <a:spLocks/>
          </p:cNvSpPr>
          <p:nvPr/>
        </p:nvSpPr>
        <p:spPr>
          <a:xfrm>
            <a:off x="5645433" y="181111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SAM Success Tracking </a:t>
            </a:r>
          </a:p>
        </p:txBody>
      </p:sp>
      <p:sp>
        <p:nvSpPr>
          <p:cNvPr id="903" name="TextBox 902">
            <a:extLst>
              <a:ext uri="{FF2B5EF4-FFF2-40B4-BE49-F238E27FC236}">
                <a16:creationId xmlns:a16="http://schemas.microsoft.com/office/drawing/2014/main" id="{783159D0-6CAF-46BB-DCE7-BCED66C6D6CF}"/>
              </a:ext>
            </a:extLst>
          </p:cNvPr>
          <p:cNvSpPr txBox="1">
            <a:spLocks/>
          </p:cNvSpPr>
          <p:nvPr/>
        </p:nvSpPr>
        <p:spPr>
          <a:xfrm>
            <a:off x="210079" y="290528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Proactive Customer Service Ops</a:t>
            </a:r>
          </a:p>
        </p:txBody>
      </p:sp>
      <p:sp>
        <p:nvSpPr>
          <p:cNvPr id="904" name="TextBox 903">
            <a:extLst>
              <a:ext uri="{FF2B5EF4-FFF2-40B4-BE49-F238E27FC236}">
                <a16:creationId xmlns:a16="http://schemas.microsoft.com/office/drawing/2014/main" id="{34990FAE-5563-29EE-F6C9-A790CF7BBD86}"/>
              </a:ext>
            </a:extLst>
          </p:cNvPr>
          <p:cNvSpPr txBox="1">
            <a:spLocks/>
          </p:cNvSpPr>
          <p:nvPr/>
        </p:nvSpPr>
        <p:spPr>
          <a:xfrm>
            <a:off x="8387757" y="115168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Campaign Automation</a:t>
            </a:r>
          </a:p>
        </p:txBody>
      </p:sp>
      <p:sp>
        <p:nvSpPr>
          <p:cNvPr id="905" name="TextBox 904">
            <a:extLst>
              <a:ext uri="{FF2B5EF4-FFF2-40B4-BE49-F238E27FC236}">
                <a16:creationId xmlns:a16="http://schemas.microsoft.com/office/drawing/2014/main" id="{619C46AF-9851-CA40-14C4-2BE7A4024EC5}"/>
              </a:ext>
            </a:extLst>
          </p:cNvPr>
          <p:cNvSpPr txBox="1">
            <a:spLocks/>
          </p:cNvSpPr>
          <p:nvPr/>
        </p:nvSpPr>
        <p:spPr>
          <a:xfrm>
            <a:off x="8387757" y="1581412"/>
            <a:ext cx="864000" cy="180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Listening Posts</a:t>
            </a:r>
          </a:p>
        </p:txBody>
      </p:sp>
      <p:sp>
        <p:nvSpPr>
          <p:cNvPr id="906" name="TextBox 905">
            <a:hlinkClick r:id="" action="ppaction://noaction"/>
            <a:extLst>
              <a:ext uri="{FF2B5EF4-FFF2-40B4-BE49-F238E27FC236}">
                <a16:creationId xmlns:a16="http://schemas.microsoft.com/office/drawing/2014/main" id="{2E6BC0C2-1C2F-6B7C-5460-F6165552D171}"/>
              </a:ext>
            </a:extLst>
          </p:cNvPr>
          <p:cNvSpPr txBox="1">
            <a:spLocks/>
          </p:cNvSpPr>
          <p:nvPr/>
        </p:nvSpPr>
        <p:spPr>
          <a:xfrm>
            <a:off x="8387757" y="321889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Employee Journey Mgmt</a:t>
            </a:r>
          </a:p>
        </p:txBody>
      </p:sp>
      <p:sp>
        <p:nvSpPr>
          <p:cNvPr id="907" name="TextBox 906">
            <a:extLst>
              <a:ext uri="{FF2B5EF4-FFF2-40B4-BE49-F238E27FC236}">
                <a16:creationId xmlns:a16="http://schemas.microsoft.com/office/drawing/2014/main" id="{73E6C758-EABA-2034-2E17-E38AFEB733D9}"/>
              </a:ext>
            </a:extLst>
          </p:cNvPr>
          <p:cNvSpPr txBox="1">
            <a:spLocks/>
          </p:cNvSpPr>
          <p:nvPr/>
        </p:nvSpPr>
        <p:spPr>
          <a:xfrm>
            <a:off x="2021077" y="93419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Payment </a:t>
            </a:r>
            <a:br>
              <a:rPr lang="en-US" sz="650" dirty="0"/>
            </a:br>
            <a:r>
              <a:rPr lang="en-US" sz="650" dirty="0"/>
              <a:t>Operations</a:t>
            </a:r>
          </a:p>
        </p:txBody>
      </p:sp>
      <p:sp>
        <p:nvSpPr>
          <p:cNvPr id="908" name="TextBox 907">
            <a:extLst>
              <a:ext uri="{FF2B5EF4-FFF2-40B4-BE49-F238E27FC236}">
                <a16:creationId xmlns:a16="http://schemas.microsoft.com/office/drawing/2014/main" id="{02C2B289-3E34-057A-A8E4-EC462A490C93}"/>
              </a:ext>
            </a:extLst>
          </p:cNvPr>
          <p:cNvSpPr txBox="1">
            <a:spLocks/>
          </p:cNvSpPr>
          <p:nvPr/>
        </p:nvSpPr>
        <p:spPr>
          <a:xfrm>
            <a:off x="2021077" y="115053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Card Operations</a:t>
            </a:r>
          </a:p>
        </p:txBody>
      </p:sp>
      <p:sp>
        <p:nvSpPr>
          <p:cNvPr id="909" name="TextBox 908">
            <a:extLst>
              <a:ext uri="{FF2B5EF4-FFF2-40B4-BE49-F238E27FC236}">
                <a16:creationId xmlns:a16="http://schemas.microsoft.com/office/drawing/2014/main" id="{1E06F946-042E-7CC2-61AC-FFEDEE752202}"/>
              </a:ext>
            </a:extLst>
          </p:cNvPr>
          <p:cNvSpPr txBox="1">
            <a:spLocks/>
          </p:cNvSpPr>
          <p:nvPr/>
        </p:nvSpPr>
        <p:spPr>
          <a:xfrm>
            <a:off x="2021077" y="158322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Loan Operations</a:t>
            </a:r>
          </a:p>
        </p:txBody>
      </p:sp>
      <p:sp>
        <p:nvSpPr>
          <p:cNvPr id="910" name="TextBox 909">
            <a:extLst>
              <a:ext uri="{FF2B5EF4-FFF2-40B4-BE49-F238E27FC236}">
                <a16:creationId xmlns:a16="http://schemas.microsoft.com/office/drawing/2014/main" id="{552D6D8D-3ECA-08AD-52BA-DB67A1A4B84D}"/>
              </a:ext>
            </a:extLst>
          </p:cNvPr>
          <p:cNvSpPr txBox="1">
            <a:spLocks/>
          </p:cNvSpPr>
          <p:nvPr/>
        </p:nvSpPr>
        <p:spPr>
          <a:xfrm>
            <a:off x="2021077" y="136687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Document </a:t>
            </a:r>
            <a:br>
              <a:rPr lang="en-US" sz="650" dirty="0"/>
            </a:br>
            <a:r>
              <a:rPr lang="en-US" sz="650" dirty="0"/>
              <a:t>Processor</a:t>
            </a:r>
          </a:p>
        </p:txBody>
      </p:sp>
      <p:sp>
        <p:nvSpPr>
          <p:cNvPr id="911" name="TextBox 910">
            <a:extLst>
              <a:ext uri="{FF2B5EF4-FFF2-40B4-BE49-F238E27FC236}">
                <a16:creationId xmlns:a16="http://schemas.microsoft.com/office/drawing/2014/main" id="{07095A7F-D796-0F66-F0D4-67A0DAE17975}"/>
              </a:ext>
            </a:extLst>
          </p:cNvPr>
          <p:cNvSpPr txBox="1">
            <a:spLocks/>
          </p:cNvSpPr>
          <p:nvPr/>
        </p:nvSpPr>
        <p:spPr>
          <a:xfrm>
            <a:off x="3838505"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Incident </a:t>
            </a:r>
            <a:r>
              <a:rPr lang="en-US" sz="650" dirty="0" err="1"/>
              <a:t>Mgmt</a:t>
            </a:r>
            <a:endParaRPr lang="en-US" sz="650" dirty="0"/>
          </a:p>
        </p:txBody>
      </p:sp>
      <p:sp>
        <p:nvSpPr>
          <p:cNvPr id="912" name="TextBox 911">
            <a:extLst>
              <a:ext uri="{FF2B5EF4-FFF2-40B4-BE49-F238E27FC236}">
                <a16:creationId xmlns:a16="http://schemas.microsoft.com/office/drawing/2014/main" id="{C7E62B37-FF19-0AD1-1B9B-204929819C1F}"/>
              </a:ext>
            </a:extLst>
          </p:cNvPr>
          <p:cNvSpPr txBox="1">
            <a:spLocks/>
          </p:cNvSpPr>
          <p:nvPr/>
        </p:nvSpPr>
        <p:spPr>
          <a:xfrm>
            <a:off x="3838505" y="114854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Change Mgmt</a:t>
            </a:r>
          </a:p>
        </p:txBody>
      </p:sp>
      <p:sp>
        <p:nvSpPr>
          <p:cNvPr id="913" name="TextBox 912">
            <a:extLst>
              <a:ext uri="{FF2B5EF4-FFF2-40B4-BE49-F238E27FC236}">
                <a16:creationId xmlns:a16="http://schemas.microsoft.com/office/drawing/2014/main" id="{66A0C837-FB83-491D-7DFD-0CB4AE9965E4}"/>
              </a:ext>
            </a:extLst>
          </p:cNvPr>
          <p:cNvSpPr txBox="1">
            <a:spLocks/>
          </p:cNvSpPr>
          <p:nvPr/>
        </p:nvSpPr>
        <p:spPr>
          <a:xfrm>
            <a:off x="3838505" y="158086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Asset and Cost Mgmt</a:t>
            </a:r>
          </a:p>
        </p:txBody>
      </p:sp>
      <p:sp>
        <p:nvSpPr>
          <p:cNvPr id="914" name="TextBox 913">
            <a:extLst>
              <a:ext uri="{FF2B5EF4-FFF2-40B4-BE49-F238E27FC236}">
                <a16:creationId xmlns:a16="http://schemas.microsoft.com/office/drawing/2014/main" id="{AC0864E8-B89B-FB26-14DC-202720E993F8}"/>
              </a:ext>
            </a:extLst>
          </p:cNvPr>
          <p:cNvSpPr txBox="1">
            <a:spLocks/>
          </p:cNvSpPr>
          <p:nvPr/>
        </p:nvSpPr>
        <p:spPr>
          <a:xfrm>
            <a:off x="3838505" y="179702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Continual Improvement </a:t>
            </a:r>
          </a:p>
        </p:txBody>
      </p:sp>
      <p:sp>
        <p:nvSpPr>
          <p:cNvPr id="915" name="TextBox 914">
            <a:extLst>
              <a:ext uri="{FF2B5EF4-FFF2-40B4-BE49-F238E27FC236}">
                <a16:creationId xmlns:a16="http://schemas.microsoft.com/office/drawing/2014/main" id="{E96FE3B8-7691-2695-F2AA-2E495CCC52BA}"/>
              </a:ext>
            </a:extLst>
          </p:cNvPr>
          <p:cNvSpPr txBox="1">
            <a:spLocks/>
          </p:cNvSpPr>
          <p:nvPr/>
        </p:nvSpPr>
        <p:spPr>
          <a:xfrm>
            <a:off x="3838505" y="93238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Problem Mgmt</a:t>
            </a:r>
          </a:p>
        </p:txBody>
      </p:sp>
      <p:sp>
        <p:nvSpPr>
          <p:cNvPr id="916" name="TextBox 915">
            <a:extLst>
              <a:ext uri="{FF2B5EF4-FFF2-40B4-BE49-F238E27FC236}">
                <a16:creationId xmlns:a16="http://schemas.microsoft.com/office/drawing/2014/main" id="{0DC1A2C7-DFEA-8DB0-CEBC-7E15313F8DE5}"/>
              </a:ext>
            </a:extLst>
          </p:cNvPr>
          <p:cNvSpPr txBox="1">
            <a:spLocks/>
          </p:cNvSpPr>
          <p:nvPr/>
        </p:nvSpPr>
        <p:spPr>
          <a:xfrm>
            <a:off x="3838505" y="136470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Request Mgmt</a:t>
            </a:r>
          </a:p>
        </p:txBody>
      </p:sp>
      <p:sp>
        <p:nvSpPr>
          <p:cNvPr id="918" name="TextBox 917">
            <a:extLst>
              <a:ext uri="{FF2B5EF4-FFF2-40B4-BE49-F238E27FC236}">
                <a16:creationId xmlns:a16="http://schemas.microsoft.com/office/drawing/2014/main" id="{8A9DE756-90B1-E165-540D-0715B29117E9}"/>
              </a:ext>
            </a:extLst>
          </p:cNvPr>
          <p:cNvSpPr txBox="1">
            <a:spLocks/>
          </p:cNvSpPr>
          <p:nvPr/>
        </p:nvSpPr>
        <p:spPr>
          <a:xfrm>
            <a:off x="5645433" y="15934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License cloud cost simulator</a:t>
            </a:r>
          </a:p>
        </p:txBody>
      </p:sp>
      <p:sp>
        <p:nvSpPr>
          <p:cNvPr id="919" name="TextBox 918">
            <a:extLst>
              <a:ext uri="{FF2B5EF4-FFF2-40B4-BE49-F238E27FC236}">
                <a16:creationId xmlns:a16="http://schemas.microsoft.com/office/drawing/2014/main" id="{EB398236-BB56-8A26-B117-50E85DAEA515}"/>
              </a:ext>
            </a:extLst>
          </p:cNvPr>
          <p:cNvSpPr txBox="1">
            <a:spLocks/>
          </p:cNvSpPr>
          <p:nvPr/>
        </p:nvSpPr>
        <p:spPr>
          <a:xfrm>
            <a:off x="7472121" y="361778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Business Continuity Mgmt</a:t>
            </a:r>
          </a:p>
        </p:txBody>
      </p:sp>
      <p:sp>
        <p:nvSpPr>
          <p:cNvPr id="921" name="TextBox 920">
            <a:extLst>
              <a:ext uri="{FF2B5EF4-FFF2-40B4-BE49-F238E27FC236}">
                <a16:creationId xmlns:a16="http://schemas.microsoft.com/office/drawing/2014/main" id="{D508DE1A-6E1A-E423-027F-3B8942058FD8}"/>
              </a:ext>
            </a:extLst>
          </p:cNvPr>
          <p:cNvSpPr txBox="1">
            <a:spLocks/>
          </p:cNvSpPr>
          <p:nvPr/>
        </p:nvSpPr>
        <p:spPr>
          <a:xfrm>
            <a:off x="9296471" y="237140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Legal Request Mgmt</a:t>
            </a:r>
          </a:p>
        </p:txBody>
      </p:sp>
      <p:sp>
        <p:nvSpPr>
          <p:cNvPr id="922" name="TextBox 921">
            <a:extLst>
              <a:ext uri="{FF2B5EF4-FFF2-40B4-BE49-F238E27FC236}">
                <a16:creationId xmlns:a16="http://schemas.microsoft.com/office/drawing/2014/main" id="{2C06B196-DEEB-585E-05AA-C7AB047AAA0E}"/>
              </a:ext>
            </a:extLst>
          </p:cNvPr>
          <p:cNvSpPr txBox="1">
            <a:spLocks/>
          </p:cNvSpPr>
          <p:nvPr/>
        </p:nvSpPr>
        <p:spPr>
          <a:xfrm>
            <a:off x="10200037" y="159688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Purchase &amp; Receipt Auto.</a:t>
            </a:r>
          </a:p>
        </p:txBody>
      </p:sp>
      <p:sp>
        <p:nvSpPr>
          <p:cNvPr id="923" name="TextBox 922">
            <a:extLst>
              <a:ext uri="{FF2B5EF4-FFF2-40B4-BE49-F238E27FC236}">
                <a16:creationId xmlns:a16="http://schemas.microsoft.com/office/drawing/2014/main" id="{3CEB5EC1-4C67-75C6-EE63-759845CEFFDC}"/>
              </a:ext>
            </a:extLst>
          </p:cNvPr>
          <p:cNvSpPr txBox="1">
            <a:spLocks/>
          </p:cNvSpPr>
          <p:nvPr/>
        </p:nvSpPr>
        <p:spPr>
          <a:xfrm>
            <a:off x="210079" y="18198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Customer Data Foundation</a:t>
            </a:r>
          </a:p>
        </p:txBody>
      </p:sp>
      <p:sp>
        <p:nvSpPr>
          <p:cNvPr id="924" name="TextBox 923">
            <a:extLst>
              <a:ext uri="{FF2B5EF4-FFF2-40B4-BE49-F238E27FC236}">
                <a16:creationId xmlns:a16="http://schemas.microsoft.com/office/drawing/2014/main" id="{C48C6C2A-6F41-AE3B-55EA-9A2C82E39C85}"/>
              </a:ext>
            </a:extLst>
          </p:cNvPr>
          <p:cNvSpPr txBox="1">
            <a:spLocks/>
          </p:cNvSpPr>
          <p:nvPr/>
        </p:nvSpPr>
        <p:spPr>
          <a:xfrm>
            <a:off x="210079" y="20364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Model Foundation</a:t>
            </a:r>
          </a:p>
        </p:txBody>
      </p:sp>
      <p:sp>
        <p:nvSpPr>
          <p:cNvPr id="925" name="TextBox 924">
            <a:extLst>
              <a:ext uri="{FF2B5EF4-FFF2-40B4-BE49-F238E27FC236}">
                <a16:creationId xmlns:a16="http://schemas.microsoft.com/office/drawing/2014/main" id="{812C6CCE-35BC-117E-C988-D33106862697}"/>
              </a:ext>
            </a:extLst>
          </p:cNvPr>
          <p:cNvSpPr txBox="1">
            <a:spLocks/>
          </p:cNvSpPr>
          <p:nvPr/>
        </p:nvSpPr>
        <p:spPr>
          <a:xfrm>
            <a:off x="1112363"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 Order Mgmt</a:t>
            </a:r>
          </a:p>
        </p:txBody>
      </p:sp>
      <p:sp>
        <p:nvSpPr>
          <p:cNvPr id="926" name="TextBox 925">
            <a:extLst>
              <a:ext uri="{FF2B5EF4-FFF2-40B4-BE49-F238E27FC236}">
                <a16:creationId xmlns:a16="http://schemas.microsoft.com/office/drawing/2014/main" id="{8A26ACE8-007E-221B-5974-D9DE486F7E89}"/>
              </a:ext>
            </a:extLst>
          </p:cNvPr>
          <p:cNvSpPr txBox="1">
            <a:spLocks/>
          </p:cNvSpPr>
          <p:nvPr/>
        </p:nvSpPr>
        <p:spPr>
          <a:xfrm>
            <a:off x="1112363" y="144177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Territory Planning</a:t>
            </a:r>
          </a:p>
        </p:txBody>
      </p:sp>
      <p:sp>
        <p:nvSpPr>
          <p:cNvPr id="927" name="TextBox 926">
            <a:extLst>
              <a:ext uri="{FF2B5EF4-FFF2-40B4-BE49-F238E27FC236}">
                <a16:creationId xmlns:a16="http://schemas.microsoft.com/office/drawing/2014/main" id="{46E35454-1F40-04ED-E2C3-A4FDDECA6728}"/>
              </a:ext>
            </a:extLst>
          </p:cNvPr>
          <p:cNvSpPr txBox="1">
            <a:spLocks/>
          </p:cNvSpPr>
          <p:nvPr/>
        </p:nvSpPr>
        <p:spPr>
          <a:xfrm>
            <a:off x="2021077" y="179955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Deposit Operations</a:t>
            </a:r>
          </a:p>
        </p:txBody>
      </p:sp>
      <p:sp>
        <p:nvSpPr>
          <p:cNvPr id="928" name="TextBox 927">
            <a:extLst>
              <a:ext uri="{FF2B5EF4-FFF2-40B4-BE49-F238E27FC236}">
                <a16:creationId xmlns:a16="http://schemas.microsoft.com/office/drawing/2014/main" id="{FFFE0CFA-7862-1F53-F4A9-DC8C4C4A1675}"/>
              </a:ext>
            </a:extLst>
          </p:cNvPr>
          <p:cNvSpPr txBox="1">
            <a:spLocks/>
          </p:cNvSpPr>
          <p:nvPr/>
        </p:nvSpPr>
        <p:spPr>
          <a:xfrm>
            <a:off x="2021077"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Financial Service Data Model</a:t>
            </a:r>
          </a:p>
        </p:txBody>
      </p:sp>
      <p:sp>
        <p:nvSpPr>
          <p:cNvPr id="929" name="TextBox 928">
            <a:extLst>
              <a:ext uri="{FF2B5EF4-FFF2-40B4-BE49-F238E27FC236}">
                <a16:creationId xmlns:a16="http://schemas.microsoft.com/office/drawing/2014/main" id="{01C14424-F7A1-8E63-4A18-562EEC1D850B}"/>
              </a:ext>
            </a:extLst>
          </p:cNvPr>
          <p:cNvSpPr txBox="1">
            <a:spLocks/>
          </p:cNvSpPr>
          <p:nvPr/>
        </p:nvSpPr>
        <p:spPr>
          <a:xfrm>
            <a:off x="207384" y="398211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Bridge</a:t>
            </a:r>
          </a:p>
        </p:txBody>
      </p:sp>
      <p:sp>
        <p:nvSpPr>
          <p:cNvPr id="930" name="TextBox 929">
            <a:extLst>
              <a:ext uri="{FF2B5EF4-FFF2-40B4-BE49-F238E27FC236}">
                <a16:creationId xmlns:a16="http://schemas.microsoft.com/office/drawing/2014/main" id="{3D82D556-35FB-051A-8BBF-0DED2C213329}"/>
              </a:ext>
            </a:extLst>
          </p:cNvPr>
          <p:cNvSpPr txBox="1">
            <a:spLocks/>
          </p:cNvSpPr>
          <p:nvPr/>
        </p:nvSpPr>
        <p:spPr>
          <a:xfrm>
            <a:off x="207384" y="419918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Assurance </a:t>
            </a:r>
            <a:br>
              <a:rPr lang="en-US" sz="650" dirty="0"/>
            </a:br>
            <a:r>
              <a:rPr lang="en-US" sz="650" dirty="0"/>
              <a:t>Workflow</a:t>
            </a:r>
          </a:p>
        </p:txBody>
      </p:sp>
      <p:sp>
        <p:nvSpPr>
          <p:cNvPr id="931" name="TextBox 930">
            <a:extLst>
              <a:ext uri="{FF2B5EF4-FFF2-40B4-BE49-F238E27FC236}">
                <a16:creationId xmlns:a16="http://schemas.microsoft.com/office/drawing/2014/main" id="{E4C15192-A1C5-88B8-5F30-55AD3CEB1B75}"/>
              </a:ext>
            </a:extLst>
          </p:cNvPr>
          <p:cNvSpPr txBox="1">
            <a:spLocks/>
          </p:cNvSpPr>
          <p:nvPr/>
        </p:nvSpPr>
        <p:spPr>
          <a:xfrm>
            <a:off x="207384" y="3660396"/>
            <a:ext cx="864000" cy="324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Telco &amp; Tech. Provider Service Mgmt</a:t>
            </a:r>
          </a:p>
        </p:txBody>
      </p:sp>
      <p:sp>
        <p:nvSpPr>
          <p:cNvPr id="932" name="TextBox 931">
            <a:extLst>
              <a:ext uri="{FF2B5EF4-FFF2-40B4-BE49-F238E27FC236}">
                <a16:creationId xmlns:a16="http://schemas.microsoft.com/office/drawing/2014/main" id="{CBF9C317-DCED-DCB6-A146-B66A23E9F563}"/>
              </a:ext>
            </a:extLst>
          </p:cNvPr>
          <p:cNvSpPr txBox="1">
            <a:spLocks/>
          </p:cNvSpPr>
          <p:nvPr/>
        </p:nvSpPr>
        <p:spPr>
          <a:xfrm>
            <a:off x="2021077" y="256364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Manager</a:t>
            </a:r>
          </a:p>
        </p:txBody>
      </p:sp>
      <p:sp>
        <p:nvSpPr>
          <p:cNvPr id="935" name="TextBox 934">
            <a:extLst>
              <a:ext uri="{FF2B5EF4-FFF2-40B4-BE49-F238E27FC236}">
                <a16:creationId xmlns:a16="http://schemas.microsoft.com/office/drawing/2014/main" id="{FBAB1370-B860-7F36-95EC-1E979487F310}"/>
              </a:ext>
            </a:extLst>
          </p:cNvPr>
          <p:cNvSpPr txBox="1">
            <a:spLocks/>
          </p:cNvSpPr>
          <p:nvPr/>
        </p:nvSpPr>
        <p:spPr>
          <a:xfrm>
            <a:off x="1112363" y="348569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Healthcare Operations</a:t>
            </a:r>
          </a:p>
        </p:txBody>
      </p:sp>
      <p:sp>
        <p:nvSpPr>
          <p:cNvPr id="936" name="TextBox 935">
            <a:extLst>
              <a:ext uri="{FF2B5EF4-FFF2-40B4-BE49-F238E27FC236}">
                <a16:creationId xmlns:a16="http://schemas.microsoft.com/office/drawing/2014/main" id="{714FAAE7-60E0-A91A-E40C-3FD46D1898D7}"/>
              </a:ext>
            </a:extLst>
          </p:cNvPr>
          <p:cNvSpPr txBox="1">
            <a:spLocks/>
          </p:cNvSpPr>
          <p:nvPr/>
        </p:nvSpPr>
        <p:spPr>
          <a:xfrm>
            <a:off x="1112363" y="3256180"/>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Healthcare Data Model</a:t>
            </a:r>
          </a:p>
        </p:txBody>
      </p:sp>
      <p:sp>
        <p:nvSpPr>
          <p:cNvPr id="943" name="TextBox 942">
            <a:extLst>
              <a:ext uri="{FF2B5EF4-FFF2-40B4-BE49-F238E27FC236}">
                <a16:creationId xmlns:a16="http://schemas.microsoft.com/office/drawing/2014/main" id="{86B7FA97-045C-25B0-7F7B-FB1E4353E0D7}"/>
              </a:ext>
            </a:extLst>
          </p:cNvPr>
          <p:cNvSpPr txBox="1">
            <a:spLocks/>
          </p:cNvSpPr>
          <p:nvPr/>
        </p:nvSpPr>
        <p:spPr>
          <a:xfrm>
            <a:off x="2021077" y="278139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Manufacturing Process Manager</a:t>
            </a:r>
          </a:p>
        </p:txBody>
      </p:sp>
      <p:sp>
        <p:nvSpPr>
          <p:cNvPr id="945" name="TextBox 944">
            <a:extLst>
              <a:ext uri="{FF2B5EF4-FFF2-40B4-BE49-F238E27FC236}">
                <a16:creationId xmlns:a16="http://schemas.microsoft.com/office/drawing/2014/main" id="{041001EA-F11D-AF9C-501F-D8C106B5744F}"/>
              </a:ext>
            </a:extLst>
          </p:cNvPr>
          <p:cNvSpPr txBox="1">
            <a:spLocks/>
          </p:cNvSpPr>
          <p:nvPr/>
        </p:nvSpPr>
        <p:spPr>
          <a:xfrm>
            <a:off x="7472121" y="302890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Third-party Risk Mgmt</a:t>
            </a:r>
          </a:p>
        </p:txBody>
      </p:sp>
      <p:sp>
        <p:nvSpPr>
          <p:cNvPr id="946" name="TextBox 945">
            <a:extLst>
              <a:ext uri="{FF2B5EF4-FFF2-40B4-BE49-F238E27FC236}">
                <a16:creationId xmlns:a16="http://schemas.microsoft.com/office/drawing/2014/main" id="{A3C02173-C9A6-7789-FCF8-6702FA8516DA}"/>
              </a:ext>
            </a:extLst>
          </p:cNvPr>
          <p:cNvSpPr txBox="1">
            <a:spLocks/>
          </p:cNvSpPr>
          <p:nvPr/>
        </p:nvSpPr>
        <p:spPr>
          <a:xfrm>
            <a:off x="6558777" y="215318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Vulnerability Response</a:t>
            </a:r>
          </a:p>
        </p:txBody>
      </p:sp>
      <p:sp>
        <p:nvSpPr>
          <p:cNvPr id="947" name="TextBox 946">
            <a:extLst>
              <a:ext uri="{FF2B5EF4-FFF2-40B4-BE49-F238E27FC236}">
                <a16:creationId xmlns:a16="http://schemas.microsoft.com/office/drawing/2014/main" id="{B74D1E7B-C21C-183D-0AEB-4E8CABF19D12}"/>
              </a:ext>
            </a:extLst>
          </p:cNvPr>
          <p:cNvSpPr txBox="1">
            <a:spLocks/>
          </p:cNvSpPr>
          <p:nvPr/>
        </p:nvSpPr>
        <p:spPr>
          <a:xfrm>
            <a:off x="2021077" y="330833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Public Sector Core</a:t>
            </a:r>
          </a:p>
        </p:txBody>
      </p:sp>
      <p:sp>
        <p:nvSpPr>
          <p:cNvPr id="948" name="TextBox 947">
            <a:extLst>
              <a:ext uri="{FF2B5EF4-FFF2-40B4-BE49-F238E27FC236}">
                <a16:creationId xmlns:a16="http://schemas.microsoft.com/office/drawing/2014/main" id="{0F5D6DFF-6B40-38A1-DAD2-042FE4E72FD6}"/>
              </a:ext>
            </a:extLst>
          </p:cNvPr>
          <p:cNvSpPr txBox="1">
            <a:spLocks/>
          </p:cNvSpPr>
          <p:nvPr/>
        </p:nvSpPr>
        <p:spPr>
          <a:xfrm>
            <a:off x="8387757" y="300379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 Onboarding &amp; Transitions</a:t>
            </a:r>
          </a:p>
        </p:txBody>
      </p:sp>
      <p:sp>
        <p:nvSpPr>
          <p:cNvPr id="950" name="TextBox 949">
            <a:hlinkClick r:id="" action="ppaction://noaction"/>
            <a:extLst>
              <a:ext uri="{FF2B5EF4-FFF2-40B4-BE49-F238E27FC236}">
                <a16:creationId xmlns:a16="http://schemas.microsoft.com/office/drawing/2014/main" id="{638FDD49-7CF5-686A-0B8F-956599631C3E}"/>
              </a:ext>
            </a:extLst>
          </p:cNvPr>
          <p:cNvSpPr txBox="1">
            <a:spLocks/>
          </p:cNvSpPr>
          <p:nvPr/>
        </p:nvSpPr>
        <p:spPr>
          <a:xfrm>
            <a:off x="6564647"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Asset Mgmt </a:t>
            </a:r>
          </a:p>
        </p:txBody>
      </p:sp>
      <p:sp>
        <p:nvSpPr>
          <p:cNvPr id="951" name="TextBox 950">
            <a:extLst>
              <a:ext uri="{FF2B5EF4-FFF2-40B4-BE49-F238E27FC236}">
                <a16:creationId xmlns:a16="http://schemas.microsoft.com/office/drawing/2014/main" id="{0E91B916-DF34-D918-D916-A27075796965}"/>
              </a:ext>
            </a:extLst>
          </p:cNvPr>
          <p:cNvSpPr txBox="1">
            <a:spLocks/>
          </p:cNvSpPr>
          <p:nvPr/>
        </p:nvSpPr>
        <p:spPr>
          <a:xfrm>
            <a:off x="11108220" y="9404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Supplier Mgmt Workspace</a:t>
            </a:r>
          </a:p>
        </p:txBody>
      </p:sp>
      <p:sp>
        <p:nvSpPr>
          <p:cNvPr id="952" name="TextBox 951">
            <a:extLst>
              <a:ext uri="{FF2B5EF4-FFF2-40B4-BE49-F238E27FC236}">
                <a16:creationId xmlns:a16="http://schemas.microsoft.com/office/drawing/2014/main" id="{3357FC00-1160-5F65-73FB-CC650B75AD54}"/>
              </a:ext>
            </a:extLst>
          </p:cNvPr>
          <p:cNvSpPr txBox="1">
            <a:spLocks/>
          </p:cNvSpPr>
          <p:nvPr/>
        </p:nvSpPr>
        <p:spPr>
          <a:xfrm>
            <a:off x="10200037" y="94271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Procurement Case  Mgmt</a:t>
            </a:r>
          </a:p>
        </p:txBody>
      </p:sp>
      <p:sp>
        <p:nvSpPr>
          <p:cNvPr id="953" name="TextBox 952">
            <a:extLst>
              <a:ext uri="{FF2B5EF4-FFF2-40B4-BE49-F238E27FC236}">
                <a16:creationId xmlns:a16="http://schemas.microsoft.com/office/drawing/2014/main" id="{9ABA38F0-43DA-2967-22AA-C45632911E0D}"/>
              </a:ext>
            </a:extLst>
          </p:cNvPr>
          <p:cNvSpPr txBox="1">
            <a:spLocks/>
          </p:cNvSpPr>
          <p:nvPr/>
        </p:nvSpPr>
        <p:spPr>
          <a:xfrm>
            <a:off x="9296471" y="182402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Indoor Mapping</a:t>
            </a:r>
          </a:p>
        </p:txBody>
      </p:sp>
      <p:sp>
        <p:nvSpPr>
          <p:cNvPr id="954" name="TextBox 953">
            <a:extLst>
              <a:ext uri="{FF2B5EF4-FFF2-40B4-BE49-F238E27FC236}">
                <a16:creationId xmlns:a16="http://schemas.microsoft.com/office/drawing/2014/main" id="{22CE58B2-37EB-89A3-265E-A0168686102D}"/>
              </a:ext>
            </a:extLst>
          </p:cNvPr>
          <p:cNvSpPr txBox="1">
            <a:spLocks/>
          </p:cNvSpPr>
          <p:nvPr/>
        </p:nvSpPr>
        <p:spPr>
          <a:xfrm>
            <a:off x="9296471" y="259133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Legal Matter Mgmt</a:t>
            </a:r>
          </a:p>
        </p:txBody>
      </p:sp>
      <p:sp>
        <p:nvSpPr>
          <p:cNvPr id="955" name="TextBox 954">
            <a:extLst>
              <a:ext uri="{FF2B5EF4-FFF2-40B4-BE49-F238E27FC236}">
                <a16:creationId xmlns:a16="http://schemas.microsoft.com/office/drawing/2014/main" id="{2D7DC943-48F2-259D-3686-AED1FE865729}"/>
              </a:ext>
            </a:extLst>
          </p:cNvPr>
          <p:cNvSpPr txBox="1">
            <a:spLocks/>
          </p:cNvSpPr>
          <p:nvPr/>
        </p:nvSpPr>
        <p:spPr>
          <a:xfrm>
            <a:off x="9296471" y="281125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Legal Counsel Center</a:t>
            </a:r>
          </a:p>
        </p:txBody>
      </p:sp>
      <p:sp>
        <p:nvSpPr>
          <p:cNvPr id="957" name="TextBox 956">
            <a:extLst>
              <a:ext uri="{FF2B5EF4-FFF2-40B4-BE49-F238E27FC236}">
                <a16:creationId xmlns:a16="http://schemas.microsoft.com/office/drawing/2014/main" id="{F4FE0C5B-7DED-92AE-9014-B54044A76F3E}"/>
              </a:ext>
            </a:extLst>
          </p:cNvPr>
          <p:cNvSpPr txBox="1">
            <a:spLocks/>
          </p:cNvSpPr>
          <p:nvPr/>
        </p:nvSpPr>
        <p:spPr>
          <a:xfrm>
            <a:off x="6558777" y="3814018"/>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ESG Workspace</a:t>
            </a:r>
          </a:p>
        </p:txBody>
      </p:sp>
      <p:sp>
        <p:nvSpPr>
          <p:cNvPr id="958" name="TextBox 957">
            <a:extLst>
              <a:ext uri="{FF2B5EF4-FFF2-40B4-BE49-F238E27FC236}">
                <a16:creationId xmlns:a16="http://schemas.microsoft.com/office/drawing/2014/main" id="{730A4A7F-8B63-F3EE-FB7D-C49E5B67B0F6}"/>
              </a:ext>
            </a:extLst>
          </p:cNvPr>
          <p:cNvSpPr txBox="1">
            <a:spLocks/>
          </p:cNvSpPr>
          <p:nvPr/>
        </p:nvSpPr>
        <p:spPr>
          <a:xfrm>
            <a:off x="6558777" y="3620781"/>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ESG Mgmt</a:t>
            </a:r>
          </a:p>
        </p:txBody>
      </p:sp>
      <p:sp>
        <p:nvSpPr>
          <p:cNvPr id="959" name="TextBox 958">
            <a:extLst>
              <a:ext uri="{FF2B5EF4-FFF2-40B4-BE49-F238E27FC236}">
                <a16:creationId xmlns:a16="http://schemas.microsoft.com/office/drawing/2014/main" id="{2D7DEAC3-0C36-A053-5C42-221C49E2D61A}"/>
              </a:ext>
            </a:extLst>
          </p:cNvPr>
          <p:cNvSpPr txBox="1">
            <a:spLocks/>
          </p:cNvSpPr>
          <p:nvPr/>
        </p:nvSpPr>
        <p:spPr>
          <a:xfrm>
            <a:off x="2021077" y="352462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Constituent Experience</a:t>
            </a:r>
          </a:p>
        </p:txBody>
      </p:sp>
      <p:sp>
        <p:nvSpPr>
          <p:cNvPr id="960" name="TextBox 959">
            <a:extLst>
              <a:ext uri="{FF2B5EF4-FFF2-40B4-BE49-F238E27FC236}">
                <a16:creationId xmlns:a16="http://schemas.microsoft.com/office/drawing/2014/main" id="{D1786D79-1CF5-EF2C-FBC9-37480E29E0A1}"/>
              </a:ext>
            </a:extLst>
          </p:cNvPr>
          <p:cNvSpPr txBox="1">
            <a:spLocks/>
          </p:cNvSpPr>
          <p:nvPr/>
        </p:nvSpPr>
        <p:spPr>
          <a:xfrm>
            <a:off x="2021077" y="37409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Government agent experience</a:t>
            </a:r>
          </a:p>
        </p:txBody>
      </p:sp>
      <p:sp>
        <p:nvSpPr>
          <p:cNvPr id="961" name="TextBox 960">
            <a:extLst>
              <a:ext uri="{FF2B5EF4-FFF2-40B4-BE49-F238E27FC236}">
                <a16:creationId xmlns:a16="http://schemas.microsoft.com/office/drawing/2014/main" id="{97A72341-579B-F2A9-E11E-40F1AD930ACB}"/>
              </a:ext>
            </a:extLst>
          </p:cNvPr>
          <p:cNvSpPr txBox="1">
            <a:spLocks/>
          </p:cNvSpPr>
          <p:nvPr/>
        </p:nvSpPr>
        <p:spPr>
          <a:xfrm>
            <a:off x="210079" y="22530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Customer Product Foundation</a:t>
            </a:r>
          </a:p>
        </p:txBody>
      </p:sp>
      <p:sp>
        <p:nvSpPr>
          <p:cNvPr id="962" name="TextBox 961">
            <a:extLst>
              <a:ext uri="{FF2B5EF4-FFF2-40B4-BE49-F238E27FC236}">
                <a16:creationId xmlns:a16="http://schemas.microsoft.com/office/drawing/2014/main" id="{9A8B8187-0913-3F8F-3B29-59BDD6FBF8E1}"/>
              </a:ext>
            </a:extLst>
          </p:cNvPr>
          <p:cNvSpPr txBox="1">
            <a:spLocks/>
          </p:cNvSpPr>
          <p:nvPr/>
        </p:nvSpPr>
        <p:spPr>
          <a:xfrm>
            <a:off x="3838505" y="201318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Digital Portfolio Mgmt</a:t>
            </a:r>
          </a:p>
        </p:txBody>
      </p:sp>
      <p:sp>
        <p:nvSpPr>
          <p:cNvPr id="963" name="TextBox 962">
            <a:extLst>
              <a:ext uri="{FF2B5EF4-FFF2-40B4-BE49-F238E27FC236}">
                <a16:creationId xmlns:a16="http://schemas.microsoft.com/office/drawing/2014/main" id="{99E38862-BBA5-DD8C-69D9-D03BDFB22546}"/>
              </a:ext>
            </a:extLst>
          </p:cNvPr>
          <p:cNvSpPr txBox="1">
            <a:spLocks/>
          </p:cNvSpPr>
          <p:nvPr/>
        </p:nvSpPr>
        <p:spPr>
          <a:xfrm>
            <a:off x="5645433" y="11542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SaaS License Mgmt</a:t>
            </a:r>
          </a:p>
        </p:txBody>
      </p:sp>
      <p:sp>
        <p:nvSpPr>
          <p:cNvPr id="964" name="TextBox 963">
            <a:extLst>
              <a:ext uri="{FF2B5EF4-FFF2-40B4-BE49-F238E27FC236}">
                <a16:creationId xmlns:a16="http://schemas.microsoft.com/office/drawing/2014/main" id="{27E0DBF3-7A1F-4394-E184-2386EBD30292}"/>
              </a:ext>
            </a:extLst>
          </p:cNvPr>
          <p:cNvSpPr txBox="1">
            <a:spLocks/>
          </p:cNvSpPr>
          <p:nvPr/>
        </p:nvSpPr>
        <p:spPr>
          <a:xfrm>
            <a:off x="11108220" y="115677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Supplier </a:t>
            </a:r>
            <a:br>
              <a:rPr lang="en-US" sz="650" dirty="0"/>
            </a:br>
            <a:r>
              <a:rPr lang="en-US" sz="650" dirty="0"/>
              <a:t>onboarding</a:t>
            </a:r>
          </a:p>
        </p:txBody>
      </p:sp>
      <p:sp>
        <p:nvSpPr>
          <p:cNvPr id="965" name="TextBox 964">
            <a:extLst>
              <a:ext uri="{FF2B5EF4-FFF2-40B4-BE49-F238E27FC236}">
                <a16:creationId xmlns:a16="http://schemas.microsoft.com/office/drawing/2014/main" id="{E4EE816B-445A-9138-AA19-A7CEEC075EA4}"/>
              </a:ext>
            </a:extLst>
          </p:cNvPr>
          <p:cNvSpPr txBox="1">
            <a:spLocks/>
          </p:cNvSpPr>
          <p:nvPr/>
        </p:nvSpPr>
        <p:spPr>
          <a:xfrm>
            <a:off x="11108220" y="137307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Supplier Intelligence</a:t>
            </a:r>
          </a:p>
        </p:txBody>
      </p:sp>
      <p:sp>
        <p:nvSpPr>
          <p:cNvPr id="966" name="TextBox 965">
            <a:extLst>
              <a:ext uri="{FF2B5EF4-FFF2-40B4-BE49-F238E27FC236}">
                <a16:creationId xmlns:a16="http://schemas.microsoft.com/office/drawing/2014/main" id="{02FDE004-0368-E985-F448-8AB7B8C96F1F}"/>
              </a:ext>
            </a:extLst>
          </p:cNvPr>
          <p:cNvSpPr txBox="1">
            <a:spLocks/>
          </p:cNvSpPr>
          <p:nvPr/>
        </p:nvSpPr>
        <p:spPr>
          <a:xfrm>
            <a:off x="6558777" y="2591550"/>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Data Loss Prevent. Inc. Response </a:t>
            </a:r>
          </a:p>
        </p:txBody>
      </p:sp>
      <p:sp>
        <p:nvSpPr>
          <p:cNvPr id="967" name="TextBox 966">
            <a:extLst>
              <a:ext uri="{FF2B5EF4-FFF2-40B4-BE49-F238E27FC236}">
                <a16:creationId xmlns:a16="http://schemas.microsoft.com/office/drawing/2014/main" id="{44C49115-6DB2-1F1B-B595-2EAAD88CD618}"/>
              </a:ext>
            </a:extLst>
          </p:cNvPr>
          <p:cNvSpPr txBox="1">
            <a:spLocks/>
          </p:cNvSpPr>
          <p:nvPr/>
        </p:nvSpPr>
        <p:spPr>
          <a:xfrm>
            <a:off x="6558777" y="2370976"/>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VR Patch Orchestration</a:t>
            </a:r>
          </a:p>
        </p:txBody>
      </p:sp>
      <p:sp>
        <p:nvSpPr>
          <p:cNvPr id="968" name="Rounded Rectangle 967">
            <a:extLst>
              <a:ext uri="{FF2B5EF4-FFF2-40B4-BE49-F238E27FC236}">
                <a16:creationId xmlns:a16="http://schemas.microsoft.com/office/drawing/2014/main" id="{8422D06D-31BF-CD33-EB37-B928E46DB1CA}"/>
              </a:ext>
            </a:extLst>
          </p:cNvPr>
          <p:cNvSpPr>
            <a:spLocks/>
          </p:cNvSpPr>
          <p:nvPr/>
        </p:nvSpPr>
        <p:spPr>
          <a:xfrm>
            <a:off x="221097" y="1426537"/>
            <a:ext cx="786154" cy="22497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CSM</a:t>
            </a:r>
          </a:p>
        </p:txBody>
      </p:sp>
      <p:sp>
        <p:nvSpPr>
          <p:cNvPr id="969" name="TextBox 968">
            <a:extLst>
              <a:ext uri="{FF2B5EF4-FFF2-40B4-BE49-F238E27FC236}">
                <a16:creationId xmlns:a16="http://schemas.microsoft.com/office/drawing/2014/main" id="{4DF8D87F-6A45-4817-C1EA-EF11379540B2}"/>
              </a:ext>
            </a:extLst>
          </p:cNvPr>
          <p:cNvSpPr txBox="1">
            <a:spLocks/>
          </p:cNvSpPr>
          <p:nvPr/>
        </p:nvSpPr>
        <p:spPr>
          <a:xfrm>
            <a:off x="6558777" y="93484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Asset Lifecycle Mgmt</a:t>
            </a:r>
          </a:p>
        </p:txBody>
      </p:sp>
      <p:sp>
        <p:nvSpPr>
          <p:cNvPr id="971" name="TextBox 970">
            <a:extLst>
              <a:ext uri="{FF2B5EF4-FFF2-40B4-BE49-F238E27FC236}">
                <a16:creationId xmlns:a16="http://schemas.microsoft.com/office/drawing/2014/main" id="{AC940B98-D3D5-37CC-CE47-9EE34A9B6A03}"/>
              </a:ext>
            </a:extLst>
          </p:cNvPr>
          <p:cNvSpPr txBox="1">
            <a:spLocks/>
          </p:cNvSpPr>
          <p:nvPr/>
        </p:nvSpPr>
        <p:spPr>
          <a:xfrm>
            <a:off x="203649"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Opportunity </a:t>
            </a:r>
            <a:r>
              <a:rPr lang="en-US" dirty="0" err="1"/>
              <a:t>Mgmt</a:t>
            </a:r>
            <a:endParaRPr lang="en-US" dirty="0"/>
          </a:p>
        </p:txBody>
      </p:sp>
      <p:sp>
        <p:nvSpPr>
          <p:cNvPr id="972" name="TextBox 971">
            <a:extLst>
              <a:ext uri="{FF2B5EF4-FFF2-40B4-BE49-F238E27FC236}">
                <a16:creationId xmlns:a16="http://schemas.microsoft.com/office/drawing/2014/main" id="{05948622-97A5-2B3C-2F17-47ECA98EAD5F}"/>
              </a:ext>
            </a:extLst>
          </p:cNvPr>
          <p:cNvSpPr txBox="1">
            <a:spLocks/>
          </p:cNvSpPr>
          <p:nvPr/>
        </p:nvSpPr>
        <p:spPr>
          <a:xfrm>
            <a:off x="5645433" y="93618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Content Library &amp; Service</a:t>
            </a:r>
          </a:p>
        </p:txBody>
      </p:sp>
      <p:sp>
        <p:nvSpPr>
          <p:cNvPr id="973" name="TextBox 972">
            <a:extLst>
              <a:ext uri="{FF2B5EF4-FFF2-40B4-BE49-F238E27FC236}">
                <a16:creationId xmlns:a16="http://schemas.microsoft.com/office/drawing/2014/main" id="{DDE74CB5-F6D9-3968-4023-7E6A5D7FA863}"/>
              </a:ext>
            </a:extLst>
          </p:cNvPr>
          <p:cNvSpPr txBox="1">
            <a:spLocks/>
          </p:cNvSpPr>
          <p:nvPr/>
        </p:nvSpPr>
        <p:spPr>
          <a:xfrm>
            <a:off x="5645433" y="224481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Asset Lifecycle Mgmt</a:t>
            </a:r>
          </a:p>
        </p:txBody>
      </p:sp>
      <p:sp>
        <p:nvSpPr>
          <p:cNvPr id="974" name="TextBox 973">
            <a:extLst>
              <a:ext uri="{FF2B5EF4-FFF2-40B4-BE49-F238E27FC236}">
                <a16:creationId xmlns:a16="http://schemas.microsoft.com/office/drawing/2014/main" id="{6084CA4F-3840-E392-3FB9-2D50C02844D1}"/>
              </a:ext>
            </a:extLst>
          </p:cNvPr>
          <p:cNvSpPr txBox="1">
            <a:spLocks/>
          </p:cNvSpPr>
          <p:nvPr/>
        </p:nvSpPr>
        <p:spPr>
          <a:xfrm>
            <a:off x="5645433" y="246249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Asset Reservation</a:t>
            </a:r>
          </a:p>
        </p:txBody>
      </p:sp>
      <p:sp>
        <p:nvSpPr>
          <p:cNvPr id="975" name="TextBox 974">
            <a:extLst>
              <a:ext uri="{FF2B5EF4-FFF2-40B4-BE49-F238E27FC236}">
                <a16:creationId xmlns:a16="http://schemas.microsoft.com/office/drawing/2014/main" id="{395847B3-1870-8DCE-07CD-2E90D709C9DF}"/>
              </a:ext>
            </a:extLst>
          </p:cNvPr>
          <p:cNvSpPr txBox="1">
            <a:spLocks/>
          </p:cNvSpPr>
          <p:nvPr/>
        </p:nvSpPr>
        <p:spPr>
          <a:xfrm>
            <a:off x="5645433" y="267530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Content Library</a:t>
            </a:r>
          </a:p>
        </p:txBody>
      </p:sp>
      <p:sp>
        <p:nvSpPr>
          <p:cNvPr id="976" name="TextBox 975">
            <a:extLst>
              <a:ext uri="{FF2B5EF4-FFF2-40B4-BE49-F238E27FC236}">
                <a16:creationId xmlns:a16="http://schemas.microsoft.com/office/drawing/2014/main" id="{3D98C417-E1BF-3EBB-2D8E-A33537F53AA0}"/>
              </a:ext>
            </a:extLst>
          </p:cNvPr>
          <p:cNvSpPr txBox="1">
            <a:spLocks/>
          </p:cNvSpPr>
          <p:nvPr/>
        </p:nvSpPr>
        <p:spPr>
          <a:xfrm>
            <a:off x="6558777" y="115001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Asset Inventory Mgmt</a:t>
            </a:r>
          </a:p>
        </p:txBody>
      </p:sp>
      <p:sp>
        <p:nvSpPr>
          <p:cNvPr id="977" name="TextBox 976">
            <a:extLst>
              <a:ext uri="{FF2B5EF4-FFF2-40B4-BE49-F238E27FC236}">
                <a16:creationId xmlns:a16="http://schemas.microsoft.com/office/drawing/2014/main" id="{09F2EFFA-A1CA-0FE9-791F-C46E3D3234B1}"/>
              </a:ext>
            </a:extLst>
          </p:cNvPr>
          <p:cNvSpPr txBox="1">
            <a:spLocks/>
          </p:cNvSpPr>
          <p:nvPr/>
        </p:nvSpPr>
        <p:spPr>
          <a:xfrm>
            <a:off x="6558777" y="136863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Indoor Mapping for Asset</a:t>
            </a:r>
          </a:p>
        </p:txBody>
      </p:sp>
      <p:sp>
        <p:nvSpPr>
          <p:cNvPr id="978" name="TextBox 977">
            <a:extLst>
              <a:ext uri="{FF2B5EF4-FFF2-40B4-BE49-F238E27FC236}">
                <a16:creationId xmlns:a16="http://schemas.microsoft.com/office/drawing/2014/main" id="{702F3658-4ED3-9F54-0073-6FE23F3E4665}"/>
              </a:ext>
            </a:extLst>
          </p:cNvPr>
          <p:cNvSpPr txBox="1">
            <a:spLocks/>
          </p:cNvSpPr>
          <p:nvPr/>
        </p:nvSpPr>
        <p:spPr>
          <a:xfrm>
            <a:off x="10200037" y="138151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err="1"/>
              <a:t>ShoppingHub</a:t>
            </a:r>
            <a:endParaRPr lang="en-US" sz="650" dirty="0"/>
          </a:p>
        </p:txBody>
      </p:sp>
      <p:sp>
        <p:nvSpPr>
          <p:cNvPr id="980" name="TextBox 979">
            <a:extLst>
              <a:ext uri="{FF2B5EF4-FFF2-40B4-BE49-F238E27FC236}">
                <a16:creationId xmlns:a16="http://schemas.microsoft.com/office/drawing/2014/main" id="{6121D0AC-95B3-CB65-0468-033FC36DC0B4}"/>
              </a:ext>
            </a:extLst>
          </p:cNvPr>
          <p:cNvSpPr txBox="1">
            <a:spLocks/>
          </p:cNvSpPr>
          <p:nvPr/>
        </p:nvSpPr>
        <p:spPr>
          <a:xfrm>
            <a:off x="2929791" y="115105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Application Rationalization</a:t>
            </a:r>
          </a:p>
        </p:txBody>
      </p:sp>
      <p:sp>
        <p:nvSpPr>
          <p:cNvPr id="981" name="TextBox 980">
            <a:extLst>
              <a:ext uri="{FF2B5EF4-FFF2-40B4-BE49-F238E27FC236}">
                <a16:creationId xmlns:a16="http://schemas.microsoft.com/office/drawing/2014/main" id="{D0C13461-D22A-9D32-5907-29B752AB234F}"/>
              </a:ext>
            </a:extLst>
          </p:cNvPr>
          <p:cNvSpPr txBox="1">
            <a:spLocks/>
          </p:cNvSpPr>
          <p:nvPr/>
        </p:nvSpPr>
        <p:spPr>
          <a:xfrm>
            <a:off x="2929791" y="136553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Technology Portfolio Mgmt</a:t>
            </a:r>
          </a:p>
        </p:txBody>
      </p:sp>
      <p:sp>
        <p:nvSpPr>
          <p:cNvPr id="982" name="TextBox 981">
            <a:extLst>
              <a:ext uri="{FF2B5EF4-FFF2-40B4-BE49-F238E27FC236}">
                <a16:creationId xmlns:a16="http://schemas.microsoft.com/office/drawing/2014/main" id="{40EA251D-6D2E-5C8C-DE7D-506754BE939D}"/>
              </a:ext>
            </a:extLst>
          </p:cNvPr>
          <p:cNvSpPr txBox="1">
            <a:spLocks/>
          </p:cNvSpPr>
          <p:nvPr/>
        </p:nvSpPr>
        <p:spPr>
          <a:xfrm>
            <a:off x="5645433" y="3503258"/>
            <a:ext cx="864000" cy="195038"/>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Visibility</a:t>
            </a:r>
          </a:p>
        </p:txBody>
      </p:sp>
      <p:sp>
        <p:nvSpPr>
          <p:cNvPr id="983" name="TextBox 982">
            <a:extLst>
              <a:ext uri="{FF2B5EF4-FFF2-40B4-BE49-F238E27FC236}">
                <a16:creationId xmlns:a16="http://schemas.microsoft.com/office/drawing/2014/main" id="{EA935217-8CE9-A899-D6EF-E336F8D0FE01}"/>
              </a:ext>
            </a:extLst>
          </p:cNvPr>
          <p:cNvSpPr txBox="1">
            <a:spLocks/>
          </p:cNvSpPr>
          <p:nvPr/>
        </p:nvSpPr>
        <p:spPr>
          <a:xfrm>
            <a:off x="5645433" y="369963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Vulnerability Response</a:t>
            </a:r>
          </a:p>
        </p:txBody>
      </p:sp>
      <p:sp>
        <p:nvSpPr>
          <p:cNvPr id="984" name="TextBox 983">
            <a:extLst>
              <a:ext uri="{FF2B5EF4-FFF2-40B4-BE49-F238E27FC236}">
                <a16:creationId xmlns:a16="http://schemas.microsoft.com/office/drawing/2014/main" id="{FD3FB0E8-AA06-0350-54A8-2A8D1BEA2406}"/>
              </a:ext>
            </a:extLst>
          </p:cNvPr>
          <p:cNvSpPr txBox="1">
            <a:spLocks/>
          </p:cNvSpPr>
          <p:nvPr/>
        </p:nvSpPr>
        <p:spPr>
          <a:xfrm>
            <a:off x="5645433" y="39169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Service Mgmt</a:t>
            </a:r>
          </a:p>
        </p:txBody>
      </p:sp>
      <p:sp>
        <p:nvSpPr>
          <p:cNvPr id="985" name="TextBox 984">
            <a:extLst>
              <a:ext uri="{FF2B5EF4-FFF2-40B4-BE49-F238E27FC236}">
                <a16:creationId xmlns:a16="http://schemas.microsoft.com/office/drawing/2014/main" id="{4BCB9AF1-3043-D1FB-427B-5751CAC87724}"/>
              </a:ext>
            </a:extLst>
          </p:cNvPr>
          <p:cNvSpPr txBox="1">
            <a:spLocks/>
          </p:cNvSpPr>
          <p:nvPr/>
        </p:nvSpPr>
        <p:spPr>
          <a:xfrm>
            <a:off x="11108220" y="205827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Account Payable Invoice Proc.</a:t>
            </a:r>
          </a:p>
        </p:txBody>
      </p:sp>
      <p:sp>
        <p:nvSpPr>
          <p:cNvPr id="986" name="TextBox 985">
            <a:extLst>
              <a:ext uri="{FF2B5EF4-FFF2-40B4-BE49-F238E27FC236}">
                <a16:creationId xmlns:a16="http://schemas.microsoft.com/office/drawing/2014/main" id="{619E9D1C-3666-A012-2115-DEC31AE31F05}"/>
              </a:ext>
            </a:extLst>
          </p:cNvPr>
          <p:cNvSpPr txBox="1">
            <a:spLocks/>
          </p:cNvSpPr>
          <p:nvPr/>
        </p:nvSpPr>
        <p:spPr>
          <a:xfrm>
            <a:off x="10200037" y="116211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Procurement Workspace</a:t>
            </a:r>
          </a:p>
        </p:txBody>
      </p:sp>
      <p:sp>
        <p:nvSpPr>
          <p:cNvPr id="988" name="TextBox 987">
            <a:extLst>
              <a:ext uri="{FF2B5EF4-FFF2-40B4-BE49-F238E27FC236}">
                <a16:creationId xmlns:a16="http://schemas.microsoft.com/office/drawing/2014/main" id="{469DF838-F452-F4B6-1EE9-1152C9C378FE}"/>
              </a:ext>
            </a:extLst>
          </p:cNvPr>
          <p:cNvSpPr txBox="1">
            <a:spLocks/>
          </p:cNvSpPr>
          <p:nvPr/>
        </p:nvSpPr>
        <p:spPr>
          <a:xfrm>
            <a:off x="7472121" y="186903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Privacy Case Mgmt</a:t>
            </a:r>
          </a:p>
        </p:txBody>
      </p:sp>
      <p:sp>
        <p:nvSpPr>
          <p:cNvPr id="992" name="TextBox 991">
            <a:extLst>
              <a:ext uri="{FF2B5EF4-FFF2-40B4-BE49-F238E27FC236}">
                <a16:creationId xmlns:a16="http://schemas.microsoft.com/office/drawing/2014/main" id="{6DEDAC9B-8872-6330-C355-7DBC41D8A7A6}"/>
              </a:ext>
            </a:extLst>
          </p:cNvPr>
          <p:cNvSpPr txBox="1">
            <a:spLocks/>
          </p:cNvSpPr>
          <p:nvPr/>
        </p:nvSpPr>
        <p:spPr>
          <a:xfrm>
            <a:off x="3838505" y="244550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ITSM Success Dashboard</a:t>
            </a:r>
          </a:p>
        </p:txBody>
      </p:sp>
      <p:sp>
        <p:nvSpPr>
          <p:cNvPr id="993" name="TextBox 992">
            <a:extLst>
              <a:ext uri="{FF2B5EF4-FFF2-40B4-BE49-F238E27FC236}">
                <a16:creationId xmlns:a16="http://schemas.microsoft.com/office/drawing/2014/main" id="{2F5BFE7A-E9BD-C982-0918-08B3204B20AA}"/>
              </a:ext>
            </a:extLst>
          </p:cNvPr>
          <p:cNvSpPr txBox="1">
            <a:spLocks/>
          </p:cNvSpPr>
          <p:nvPr/>
        </p:nvSpPr>
        <p:spPr>
          <a:xfrm>
            <a:off x="3838505" y="266166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CMDB</a:t>
            </a:r>
          </a:p>
        </p:txBody>
      </p:sp>
      <p:sp>
        <p:nvSpPr>
          <p:cNvPr id="994" name="TextBox 993">
            <a:extLst>
              <a:ext uri="{FF2B5EF4-FFF2-40B4-BE49-F238E27FC236}">
                <a16:creationId xmlns:a16="http://schemas.microsoft.com/office/drawing/2014/main" id="{598085E2-0D93-DFF0-DE47-9DDBF6CDDD0B}"/>
              </a:ext>
            </a:extLst>
          </p:cNvPr>
          <p:cNvSpPr txBox="1">
            <a:spLocks/>
          </p:cNvSpPr>
          <p:nvPr/>
        </p:nvSpPr>
        <p:spPr>
          <a:xfrm>
            <a:off x="210079" y="312188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a:t>
            </a:r>
            <a:br>
              <a:rPr lang="en-US" sz="650" dirty="0"/>
            </a:br>
            <a:r>
              <a:rPr lang="en-US" sz="650" dirty="0"/>
              <a:t>for CSM</a:t>
            </a:r>
          </a:p>
        </p:txBody>
      </p:sp>
      <p:sp>
        <p:nvSpPr>
          <p:cNvPr id="995" name="TextBox 994">
            <a:extLst>
              <a:ext uri="{FF2B5EF4-FFF2-40B4-BE49-F238E27FC236}">
                <a16:creationId xmlns:a16="http://schemas.microsoft.com/office/drawing/2014/main" id="{BB829112-5253-A0D1-24ED-BBF4DE9130F7}"/>
              </a:ext>
            </a:extLst>
          </p:cNvPr>
          <p:cNvSpPr txBox="1">
            <a:spLocks/>
          </p:cNvSpPr>
          <p:nvPr/>
        </p:nvSpPr>
        <p:spPr>
          <a:xfrm>
            <a:off x="8387757" y="343143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HRSD</a:t>
            </a:r>
          </a:p>
        </p:txBody>
      </p:sp>
      <p:sp>
        <p:nvSpPr>
          <p:cNvPr id="996" name="TextBox 995">
            <a:extLst>
              <a:ext uri="{FF2B5EF4-FFF2-40B4-BE49-F238E27FC236}">
                <a16:creationId xmlns:a16="http://schemas.microsoft.com/office/drawing/2014/main" id="{FD458450-358C-C8F2-3B72-3B69A1CEC635}"/>
              </a:ext>
            </a:extLst>
          </p:cNvPr>
          <p:cNvSpPr txBox="1">
            <a:spLocks/>
          </p:cNvSpPr>
          <p:nvPr/>
        </p:nvSpPr>
        <p:spPr>
          <a:xfrm>
            <a:off x="7472121" y="38360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Business Impact Analysis (BIA)</a:t>
            </a:r>
          </a:p>
        </p:txBody>
      </p:sp>
      <p:sp>
        <p:nvSpPr>
          <p:cNvPr id="997" name="TextBox 996">
            <a:extLst>
              <a:ext uri="{FF2B5EF4-FFF2-40B4-BE49-F238E27FC236}">
                <a16:creationId xmlns:a16="http://schemas.microsoft.com/office/drawing/2014/main" id="{8F0A180F-04D2-5102-2D75-38B1D195E03F}"/>
              </a:ext>
            </a:extLst>
          </p:cNvPr>
          <p:cNvSpPr txBox="1">
            <a:spLocks/>
          </p:cNvSpPr>
          <p:nvPr/>
        </p:nvSpPr>
        <p:spPr>
          <a:xfrm>
            <a:off x="7472121" y="405423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Crisis </a:t>
            </a:r>
            <a:r>
              <a:rPr lang="en-US" sz="650" dirty="0" err="1"/>
              <a:t>Mgmt</a:t>
            </a:r>
            <a:endParaRPr lang="en-US" sz="650" dirty="0"/>
          </a:p>
        </p:txBody>
      </p:sp>
      <p:sp>
        <p:nvSpPr>
          <p:cNvPr id="998" name="TextBox 997">
            <a:extLst>
              <a:ext uri="{FF2B5EF4-FFF2-40B4-BE49-F238E27FC236}">
                <a16:creationId xmlns:a16="http://schemas.microsoft.com/office/drawing/2014/main" id="{AFD477E5-BD2F-3477-2FE4-3AD774655902}"/>
              </a:ext>
            </a:extLst>
          </p:cNvPr>
          <p:cNvSpPr txBox="1">
            <a:spLocks/>
          </p:cNvSpPr>
          <p:nvPr/>
        </p:nvSpPr>
        <p:spPr>
          <a:xfrm>
            <a:off x="5645433" y="28899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Indoor Mapping for Asset</a:t>
            </a:r>
          </a:p>
        </p:txBody>
      </p:sp>
      <p:sp>
        <p:nvSpPr>
          <p:cNvPr id="999" name="TextBox 998">
            <a:extLst>
              <a:ext uri="{FF2B5EF4-FFF2-40B4-BE49-F238E27FC236}">
                <a16:creationId xmlns:a16="http://schemas.microsoft.com/office/drawing/2014/main" id="{A0BBA3C8-4A82-43C9-13EB-0637602CE5DE}"/>
              </a:ext>
            </a:extLst>
          </p:cNvPr>
          <p:cNvSpPr txBox="1">
            <a:spLocks/>
          </p:cNvSpPr>
          <p:nvPr/>
        </p:nvSpPr>
        <p:spPr>
          <a:xfrm>
            <a:off x="7472121" y="281068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Vendor Risk Mgmt</a:t>
            </a:r>
          </a:p>
        </p:txBody>
      </p:sp>
      <p:sp>
        <p:nvSpPr>
          <p:cNvPr id="1000" name="TextBox 999">
            <a:extLst>
              <a:ext uri="{FF2B5EF4-FFF2-40B4-BE49-F238E27FC236}">
                <a16:creationId xmlns:a16="http://schemas.microsoft.com/office/drawing/2014/main" id="{888E5D3F-E087-325A-692D-D58B819120C7}"/>
              </a:ext>
            </a:extLst>
          </p:cNvPr>
          <p:cNvSpPr txBox="1">
            <a:spLocks/>
          </p:cNvSpPr>
          <p:nvPr/>
        </p:nvSpPr>
        <p:spPr>
          <a:xfrm>
            <a:off x="1112363" y="259311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FSM</a:t>
            </a:r>
          </a:p>
        </p:txBody>
      </p:sp>
      <p:sp>
        <p:nvSpPr>
          <p:cNvPr id="1001" name="TextBox 1000">
            <a:extLst>
              <a:ext uri="{FF2B5EF4-FFF2-40B4-BE49-F238E27FC236}">
                <a16:creationId xmlns:a16="http://schemas.microsoft.com/office/drawing/2014/main" id="{F8942A99-D981-8407-183F-C0197ADA8F87}"/>
              </a:ext>
            </a:extLst>
          </p:cNvPr>
          <p:cNvSpPr txBox="1">
            <a:spLocks/>
          </p:cNvSpPr>
          <p:nvPr/>
        </p:nvSpPr>
        <p:spPr>
          <a:xfrm>
            <a:off x="1112363" y="4181999"/>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Retail Core</a:t>
            </a:r>
          </a:p>
        </p:txBody>
      </p:sp>
      <p:sp>
        <p:nvSpPr>
          <p:cNvPr id="1002" name="TextBox 1001">
            <a:extLst>
              <a:ext uri="{FF2B5EF4-FFF2-40B4-BE49-F238E27FC236}">
                <a16:creationId xmlns:a16="http://schemas.microsoft.com/office/drawing/2014/main" id="{15425B4F-ADC7-48A7-E6A4-044ECC86753D}"/>
              </a:ext>
            </a:extLst>
          </p:cNvPr>
          <p:cNvSpPr txBox="1">
            <a:spLocks/>
          </p:cNvSpPr>
          <p:nvPr/>
        </p:nvSpPr>
        <p:spPr>
          <a:xfrm>
            <a:off x="3838505" y="372121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DEX Desktop Assistant</a:t>
            </a:r>
          </a:p>
        </p:txBody>
      </p:sp>
      <p:sp>
        <p:nvSpPr>
          <p:cNvPr id="1003" name="TextBox 1002">
            <a:extLst>
              <a:ext uri="{FF2B5EF4-FFF2-40B4-BE49-F238E27FC236}">
                <a16:creationId xmlns:a16="http://schemas.microsoft.com/office/drawing/2014/main" id="{5216C7E9-D6DF-9BE3-87B0-5405601C6D07}"/>
              </a:ext>
            </a:extLst>
          </p:cNvPr>
          <p:cNvSpPr txBox="1">
            <a:spLocks/>
          </p:cNvSpPr>
          <p:nvPr/>
        </p:nvSpPr>
        <p:spPr>
          <a:xfrm>
            <a:off x="6558777" y="2809939"/>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Security Posture Control</a:t>
            </a:r>
          </a:p>
        </p:txBody>
      </p:sp>
      <p:sp>
        <p:nvSpPr>
          <p:cNvPr id="1004" name="TextBox 1003">
            <a:extLst>
              <a:ext uri="{FF2B5EF4-FFF2-40B4-BE49-F238E27FC236}">
                <a16:creationId xmlns:a16="http://schemas.microsoft.com/office/drawing/2014/main" id="{2B1DD741-1913-62B4-A822-32CCEAD8713C}"/>
              </a:ext>
            </a:extLst>
          </p:cNvPr>
          <p:cNvSpPr txBox="1">
            <a:spLocks/>
          </p:cNvSpPr>
          <p:nvPr/>
        </p:nvSpPr>
        <p:spPr>
          <a:xfrm>
            <a:off x="1112363" y="2115298"/>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Site Mapping</a:t>
            </a:r>
          </a:p>
        </p:txBody>
      </p:sp>
      <p:sp>
        <p:nvSpPr>
          <p:cNvPr id="1005" name="TextBox 1004">
            <a:extLst>
              <a:ext uri="{FF2B5EF4-FFF2-40B4-BE49-F238E27FC236}">
                <a16:creationId xmlns:a16="http://schemas.microsoft.com/office/drawing/2014/main" id="{3A2F6706-43CD-9917-D684-9AE3487FABEB}"/>
              </a:ext>
            </a:extLst>
          </p:cNvPr>
          <p:cNvSpPr txBox="1">
            <a:spLocks/>
          </p:cNvSpPr>
          <p:nvPr/>
        </p:nvSpPr>
        <p:spPr>
          <a:xfrm>
            <a:off x="1112363" y="2354205"/>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Linear Asset Support</a:t>
            </a:r>
          </a:p>
        </p:txBody>
      </p:sp>
      <p:sp>
        <p:nvSpPr>
          <p:cNvPr id="1006" name="TextBox 1005">
            <a:extLst>
              <a:ext uri="{FF2B5EF4-FFF2-40B4-BE49-F238E27FC236}">
                <a16:creationId xmlns:a16="http://schemas.microsoft.com/office/drawing/2014/main" id="{5D780399-F6E3-BE05-EBC0-B413A49A07ED}"/>
              </a:ext>
            </a:extLst>
          </p:cNvPr>
          <p:cNvSpPr txBox="1">
            <a:spLocks/>
          </p:cNvSpPr>
          <p:nvPr/>
        </p:nvSpPr>
        <p:spPr>
          <a:xfrm>
            <a:off x="203649" y="92314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Quote Mgmt</a:t>
            </a:r>
          </a:p>
        </p:txBody>
      </p:sp>
      <p:sp>
        <p:nvSpPr>
          <p:cNvPr id="1007" name="TextBox 1006">
            <a:extLst>
              <a:ext uri="{FF2B5EF4-FFF2-40B4-BE49-F238E27FC236}">
                <a16:creationId xmlns:a16="http://schemas.microsoft.com/office/drawing/2014/main" id="{23C80D90-E72E-091F-0301-29BCB75327AF}"/>
              </a:ext>
            </a:extLst>
          </p:cNvPr>
          <p:cNvSpPr txBox="1">
            <a:spLocks/>
          </p:cNvSpPr>
          <p:nvPr/>
        </p:nvSpPr>
        <p:spPr>
          <a:xfrm>
            <a:off x="203649" y="113719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Order Fulfillment</a:t>
            </a:r>
          </a:p>
        </p:txBody>
      </p:sp>
      <p:sp>
        <p:nvSpPr>
          <p:cNvPr id="1008" name="TextBox 1007">
            <a:extLst>
              <a:ext uri="{FF2B5EF4-FFF2-40B4-BE49-F238E27FC236}">
                <a16:creationId xmlns:a16="http://schemas.microsoft.com/office/drawing/2014/main" id="{CEA270FC-2B77-B215-45EA-0862C3DB3687}"/>
              </a:ext>
            </a:extLst>
          </p:cNvPr>
          <p:cNvSpPr txBox="1">
            <a:spLocks/>
          </p:cNvSpPr>
          <p:nvPr/>
        </p:nvSpPr>
        <p:spPr>
          <a:xfrm>
            <a:off x="4746769" y="201867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Agent Client Collector</a:t>
            </a:r>
          </a:p>
        </p:txBody>
      </p:sp>
      <p:sp>
        <p:nvSpPr>
          <p:cNvPr id="1009" name="TextBox 1008">
            <a:extLst>
              <a:ext uri="{FF2B5EF4-FFF2-40B4-BE49-F238E27FC236}">
                <a16:creationId xmlns:a16="http://schemas.microsoft.com/office/drawing/2014/main" id="{AAEA3823-C0A3-38E3-8C81-90F965C4FC53}"/>
              </a:ext>
            </a:extLst>
          </p:cNvPr>
          <p:cNvSpPr txBox="1">
            <a:spLocks/>
          </p:cNvSpPr>
          <p:nvPr/>
        </p:nvSpPr>
        <p:spPr>
          <a:xfrm>
            <a:off x="4746769" y="310229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Site Reliability Operations</a:t>
            </a:r>
          </a:p>
        </p:txBody>
      </p:sp>
      <p:sp>
        <p:nvSpPr>
          <p:cNvPr id="1010" name="TextBox 1009">
            <a:extLst>
              <a:ext uri="{FF2B5EF4-FFF2-40B4-BE49-F238E27FC236}">
                <a16:creationId xmlns:a16="http://schemas.microsoft.com/office/drawing/2014/main" id="{4996D784-C236-6259-31CC-7E7558D3FB90}"/>
              </a:ext>
            </a:extLst>
          </p:cNvPr>
          <p:cNvSpPr txBox="1">
            <a:spLocks/>
          </p:cNvSpPr>
          <p:nvPr/>
        </p:nvSpPr>
        <p:spPr>
          <a:xfrm>
            <a:off x="4746769"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Discovery</a:t>
            </a:r>
          </a:p>
        </p:txBody>
      </p:sp>
      <p:sp>
        <p:nvSpPr>
          <p:cNvPr id="1011" name="TextBox 1010">
            <a:extLst>
              <a:ext uri="{FF2B5EF4-FFF2-40B4-BE49-F238E27FC236}">
                <a16:creationId xmlns:a16="http://schemas.microsoft.com/office/drawing/2014/main" id="{26910BD3-C0A1-5289-19F8-156BCE79CDF3}"/>
              </a:ext>
            </a:extLst>
          </p:cNvPr>
          <p:cNvSpPr txBox="1">
            <a:spLocks/>
          </p:cNvSpPr>
          <p:nvPr/>
        </p:nvSpPr>
        <p:spPr>
          <a:xfrm>
            <a:off x="4746769" y="288534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Health Log Analytics</a:t>
            </a:r>
          </a:p>
        </p:txBody>
      </p:sp>
      <p:sp>
        <p:nvSpPr>
          <p:cNvPr id="1012" name="TextBox 1011">
            <a:extLst>
              <a:ext uri="{FF2B5EF4-FFF2-40B4-BE49-F238E27FC236}">
                <a16:creationId xmlns:a16="http://schemas.microsoft.com/office/drawing/2014/main" id="{A2968A59-980D-3E61-1F8D-9045F46349BD}"/>
              </a:ext>
            </a:extLst>
          </p:cNvPr>
          <p:cNvSpPr txBox="1">
            <a:spLocks/>
          </p:cNvSpPr>
          <p:nvPr/>
        </p:nvSpPr>
        <p:spPr>
          <a:xfrm>
            <a:off x="4746769" y="223524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Event Mgmt</a:t>
            </a:r>
          </a:p>
        </p:txBody>
      </p:sp>
      <p:sp>
        <p:nvSpPr>
          <p:cNvPr id="1013" name="TextBox 1012">
            <a:extLst>
              <a:ext uri="{FF2B5EF4-FFF2-40B4-BE49-F238E27FC236}">
                <a16:creationId xmlns:a16="http://schemas.microsoft.com/office/drawing/2014/main" id="{8C955830-DA0E-1ECB-6991-DF6BFD23FAEA}"/>
              </a:ext>
            </a:extLst>
          </p:cNvPr>
          <p:cNvSpPr txBox="1">
            <a:spLocks/>
          </p:cNvSpPr>
          <p:nvPr/>
        </p:nvSpPr>
        <p:spPr>
          <a:xfrm>
            <a:off x="4746769" y="266839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Predictive AIOps</a:t>
            </a:r>
          </a:p>
        </p:txBody>
      </p:sp>
      <p:sp>
        <p:nvSpPr>
          <p:cNvPr id="1014" name="TextBox 1013">
            <a:extLst>
              <a:ext uri="{FF2B5EF4-FFF2-40B4-BE49-F238E27FC236}">
                <a16:creationId xmlns:a16="http://schemas.microsoft.com/office/drawing/2014/main" id="{1151B0DA-07DF-BD3E-A7D5-AB9D89F2838E}"/>
              </a:ext>
            </a:extLst>
          </p:cNvPr>
          <p:cNvSpPr txBox="1">
            <a:spLocks/>
          </p:cNvSpPr>
          <p:nvPr/>
        </p:nvSpPr>
        <p:spPr>
          <a:xfrm>
            <a:off x="4746769" y="331579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Intelligent CMDB </a:t>
            </a:r>
            <a:br>
              <a:rPr lang="en-US" sz="650" dirty="0"/>
            </a:br>
            <a:r>
              <a:rPr lang="en-US" sz="650" dirty="0"/>
              <a:t>Search </a:t>
            </a:r>
          </a:p>
        </p:txBody>
      </p:sp>
      <p:sp>
        <p:nvSpPr>
          <p:cNvPr id="1015" name="TextBox 1014">
            <a:extLst>
              <a:ext uri="{FF2B5EF4-FFF2-40B4-BE49-F238E27FC236}">
                <a16:creationId xmlns:a16="http://schemas.microsoft.com/office/drawing/2014/main" id="{1598C0BA-1CF0-8E59-9710-DC5C27C25DC9}"/>
              </a:ext>
            </a:extLst>
          </p:cNvPr>
          <p:cNvSpPr txBox="1">
            <a:spLocks/>
          </p:cNvSpPr>
          <p:nvPr/>
        </p:nvSpPr>
        <p:spPr>
          <a:xfrm>
            <a:off x="4746769" y="93480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Mapping</a:t>
            </a:r>
          </a:p>
        </p:txBody>
      </p:sp>
      <p:sp>
        <p:nvSpPr>
          <p:cNvPr id="1016" name="TextBox 1015">
            <a:extLst>
              <a:ext uri="{FF2B5EF4-FFF2-40B4-BE49-F238E27FC236}">
                <a16:creationId xmlns:a16="http://schemas.microsoft.com/office/drawing/2014/main" id="{03376442-FE2C-D339-9B40-18EC6943F30C}"/>
              </a:ext>
            </a:extLst>
          </p:cNvPr>
          <p:cNvSpPr txBox="1">
            <a:spLocks/>
          </p:cNvSpPr>
          <p:nvPr/>
        </p:nvSpPr>
        <p:spPr>
          <a:xfrm>
            <a:off x="4746769" y="115175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Graph Connectors</a:t>
            </a:r>
          </a:p>
        </p:txBody>
      </p:sp>
      <p:sp>
        <p:nvSpPr>
          <p:cNvPr id="1017" name="TextBox 1016">
            <a:extLst>
              <a:ext uri="{FF2B5EF4-FFF2-40B4-BE49-F238E27FC236}">
                <a16:creationId xmlns:a16="http://schemas.microsoft.com/office/drawing/2014/main" id="{C8E7733C-84EB-E4A1-C9E6-C765C5AFEB2A}"/>
              </a:ext>
            </a:extLst>
          </p:cNvPr>
          <p:cNvSpPr txBox="1">
            <a:spLocks/>
          </p:cNvSpPr>
          <p:nvPr/>
        </p:nvSpPr>
        <p:spPr>
          <a:xfrm>
            <a:off x="4746769" y="136870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Firewall Audit</a:t>
            </a:r>
          </a:p>
        </p:txBody>
      </p:sp>
      <p:sp>
        <p:nvSpPr>
          <p:cNvPr id="1018" name="TextBox 1017">
            <a:extLst>
              <a:ext uri="{FF2B5EF4-FFF2-40B4-BE49-F238E27FC236}">
                <a16:creationId xmlns:a16="http://schemas.microsoft.com/office/drawing/2014/main" id="{5AE857C5-7A66-E69C-B6B4-4144DAD83666}"/>
              </a:ext>
            </a:extLst>
          </p:cNvPr>
          <p:cNvSpPr txBox="1">
            <a:spLocks/>
          </p:cNvSpPr>
          <p:nvPr/>
        </p:nvSpPr>
        <p:spPr>
          <a:xfrm>
            <a:off x="4746769" y="158528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Certificate Mgmt</a:t>
            </a:r>
          </a:p>
        </p:txBody>
      </p:sp>
      <p:sp>
        <p:nvSpPr>
          <p:cNvPr id="1019" name="TextBox 1018">
            <a:extLst>
              <a:ext uri="{FF2B5EF4-FFF2-40B4-BE49-F238E27FC236}">
                <a16:creationId xmlns:a16="http://schemas.microsoft.com/office/drawing/2014/main" id="{34E1CDA5-9BEB-DAA3-C390-8B1F9A516DCB}"/>
              </a:ext>
            </a:extLst>
          </p:cNvPr>
          <p:cNvSpPr txBox="1">
            <a:spLocks/>
          </p:cNvSpPr>
          <p:nvPr/>
        </p:nvSpPr>
        <p:spPr>
          <a:xfrm>
            <a:off x="4746769" y="180185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Tag Governance</a:t>
            </a:r>
          </a:p>
        </p:txBody>
      </p:sp>
      <p:sp>
        <p:nvSpPr>
          <p:cNvPr id="1020" name="TextBox 1019">
            <a:extLst>
              <a:ext uri="{FF2B5EF4-FFF2-40B4-BE49-F238E27FC236}">
                <a16:creationId xmlns:a16="http://schemas.microsoft.com/office/drawing/2014/main" id="{3E5E835B-F2E3-B573-7878-D954BD1B942C}"/>
              </a:ext>
            </a:extLst>
          </p:cNvPr>
          <p:cNvSpPr txBox="1">
            <a:spLocks/>
          </p:cNvSpPr>
          <p:nvPr/>
        </p:nvSpPr>
        <p:spPr>
          <a:xfrm>
            <a:off x="4746769" y="245182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Metric Intelligence</a:t>
            </a:r>
          </a:p>
        </p:txBody>
      </p:sp>
      <p:sp>
        <p:nvSpPr>
          <p:cNvPr id="1021" name="TextBox 1020">
            <a:extLst>
              <a:ext uri="{FF2B5EF4-FFF2-40B4-BE49-F238E27FC236}">
                <a16:creationId xmlns:a16="http://schemas.microsoft.com/office/drawing/2014/main" id="{C880FF6F-361B-DB93-2BDE-0B55FD15DE2E}"/>
              </a:ext>
            </a:extLst>
          </p:cNvPr>
          <p:cNvSpPr txBox="1">
            <a:spLocks/>
          </p:cNvSpPr>
          <p:nvPr/>
        </p:nvSpPr>
        <p:spPr>
          <a:xfrm>
            <a:off x="4746769" y="3533012"/>
            <a:ext cx="864000" cy="195038"/>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Cloud Migration Assessment</a:t>
            </a:r>
          </a:p>
        </p:txBody>
      </p:sp>
      <p:sp>
        <p:nvSpPr>
          <p:cNvPr id="1022" name="TextBox 1021">
            <a:extLst>
              <a:ext uri="{FF2B5EF4-FFF2-40B4-BE49-F238E27FC236}">
                <a16:creationId xmlns:a16="http://schemas.microsoft.com/office/drawing/2014/main" id="{63454302-7FC2-5986-616E-4CB9DA3AFFBC}"/>
              </a:ext>
            </a:extLst>
          </p:cNvPr>
          <p:cNvSpPr txBox="1">
            <a:spLocks/>
          </p:cNvSpPr>
          <p:nvPr/>
        </p:nvSpPr>
        <p:spPr>
          <a:xfrm>
            <a:off x="4746769" y="372889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Cloud Service Catalog</a:t>
            </a:r>
          </a:p>
        </p:txBody>
      </p:sp>
      <p:sp>
        <p:nvSpPr>
          <p:cNvPr id="1023" name="TextBox 1022">
            <a:extLst>
              <a:ext uri="{FF2B5EF4-FFF2-40B4-BE49-F238E27FC236}">
                <a16:creationId xmlns:a16="http://schemas.microsoft.com/office/drawing/2014/main" id="{2D3AF1BD-EF8E-E246-5DF2-DE59A12349BE}"/>
              </a:ext>
            </a:extLst>
          </p:cNvPr>
          <p:cNvSpPr txBox="1">
            <a:spLocks/>
          </p:cNvSpPr>
          <p:nvPr/>
        </p:nvSpPr>
        <p:spPr>
          <a:xfrm>
            <a:off x="4746769" y="394573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Cloud Account Mgmt</a:t>
            </a:r>
          </a:p>
        </p:txBody>
      </p:sp>
      <p:sp>
        <p:nvSpPr>
          <p:cNvPr id="1024" name="TextBox 1023">
            <a:extLst>
              <a:ext uri="{FF2B5EF4-FFF2-40B4-BE49-F238E27FC236}">
                <a16:creationId xmlns:a16="http://schemas.microsoft.com/office/drawing/2014/main" id="{6BCE31C7-CC0C-BC7D-24A2-99121EBCD576}"/>
              </a:ext>
            </a:extLst>
          </p:cNvPr>
          <p:cNvSpPr txBox="1">
            <a:spLocks/>
          </p:cNvSpPr>
          <p:nvPr/>
        </p:nvSpPr>
        <p:spPr>
          <a:xfrm>
            <a:off x="2929791" y="25709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Project &amp; Portfolio Mgmt</a:t>
            </a:r>
          </a:p>
        </p:txBody>
      </p:sp>
      <p:sp>
        <p:nvSpPr>
          <p:cNvPr id="1025" name="TextBox 1024">
            <a:extLst>
              <a:ext uri="{FF2B5EF4-FFF2-40B4-BE49-F238E27FC236}">
                <a16:creationId xmlns:a16="http://schemas.microsoft.com/office/drawing/2014/main" id="{34756C8E-95E8-F90B-2B30-759296F526E7}"/>
              </a:ext>
            </a:extLst>
          </p:cNvPr>
          <p:cNvSpPr txBox="1">
            <a:spLocks/>
          </p:cNvSpPr>
          <p:nvPr/>
        </p:nvSpPr>
        <p:spPr>
          <a:xfrm>
            <a:off x="2929791" y="235518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Demand Mgmt</a:t>
            </a:r>
          </a:p>
        </p:txBody>
      </p:sp>
      <p:sp>
        <p:nvSpPr>
          <p:cNvPr id="1026" name="TextBox 1025">
            <a:extLst>
              <a:ext uri="{FF2B5EF4-FFF2-40B4-BE49-F238E27FC236}">
                <a16:creationId xmlns:a16="http://schemas.microsoft.com/office/drawing/2014/main" id="{83524CA5-BFF7-4136-D207-39EE82A749DE}"/>
              </a:ext>
            </a:extLst>
          </p:cNvPr>
          <p:cNvSpPr txBox="1">
            <a:spLocks/>
          </p:cNvSpPr>
          <p:nvPr/>
        </p:nvSpPr>
        <p:spPr>
          <a:xfrm>
            <a:off x="2929791" y="278675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Resource Mgmt</a:t>
            </a:r>
          </a:p>
        </p:txBody>
      </p:sp>
      <p:sp>
        <p:nvSpPr>
          <p:cNvPr id="1027" name="TextBox 1026">
            <a:extLst>
              <a:ext uri="{FF2B5EF4-FFF2-40B4-BE49-F238E27FC236}">
                <a16:creationId xmlns:a16="http://schemas.microsoft.com/office/drawing/2014/main" id="{60FD4DE1-EB61-38C7-09EE-F0C1CCD834F2}"/>
              </a:ext>
            </a:extLst>
          </p:cNvPr>
          <p:cNvSpPr txBox="1">
            <a:spLocks/>
          </p:cNvSpPr>
          <p:nvPr/>
        </p:nvSpPr>
        <p:spPr>
          <a:xfrm>
            <a:off x="2929791" y="300253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Investment Funding</a:t>
            </a:r>
          </a:p>
        </p:txBody>
      </p:sp>
      <p:sp>
        <p:nvSpPr>
          <p:cNvPr id="1028" name="TextBox 1027">
            <a:extLst>
              <a:ext uri="{FF2B5EF4-FFF2-40B4-BE49-F238E27FC236}">
                <a16:creationId xmlns:a16="http://schemas.microsoft.com/office/drawing/2014/main" id="{C4B0CA36-4024-86FA-EC31-ADA6D1BDF93A}"/>
              </a:ext>
            </a:extLst>
          </p:cNvPr>
          <p:cNvSpPr txBox="1">
            <a:spLocks/>
          </p:cNvSpPr>
          <p:nvPr/>
        </p:nvSpPr>
        <p:spPr>
          <a:xfrm>
            <a:off x="2929791" y="321831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Agile Dev &amp; </a:t>
            </a:r>
            <a:br>
              <a:rPr lang="en-US" sz="650" dirty="0"/>
            </a:br>
            <a:r>
              <a:rPr lang="en-US" sz="650" dirty="0"/>
              <a:t>Test Mgmt</a:t>
            </a:r>
          </a:p>
        </p:txBody>
      </p:sp>
      <p:sp>
        <p:nvSpPr>
          <p:cNvPr id="1030" name="TextBox 1029">
            <a:extLst>
              <a:ext uri="{FF2B5EF4-FFF2-40B4-BE49-F238E27FC236}">
                <a16:creationId xmlns:a16="http://schemas.microsoft.com/office/drawing/2014/main" id="{1F9A7764-E9CC-58D8-5BF2-12441BB0D6A7}"/>
              </a:ext>
            </a:extLst>
          </p:cNvPr>
          <p:cNvSpPr txBox="1">
            <a:spLocks/>
          </p:cNvSpPr>
          <p:nvPr/>
        </p:nvSpPr>
        <p:spPr>
          <a:xfrm>
            <a:off x="2929791" y="364988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Timecards</a:t>
            </a:r>
          </a:p>
        </p:txBody>
      </p:sp>
      <p:sp>
        <p:nvSpPr>
          <p:cNvPr id="1031" name="TextBox 1030">
            <a:extLst>
              <a:ext uri="{FF2B5EF4-FFF2-40B4-BE49-F238E27FC236}">
                <a16:creationId xmlns:a16="http://schemas.microsoft.com/office/drawing/2014/main" id="{1CB7BB4B-AB09-2BB3-7885-9A9601D663AA}"/>
              </a:ext>
            </a:extLst>
          </p:cNvPr>
          <p:cNvSpPr txBox="1">
            <a:spLocks/>
          </p:cNvSpPr>
          <p:nvPr/>
        </p:nvSpPr>
        <p:spPr>
          <a:xfrm>
            <a:off x="2929791" y="343409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Scenario </a:t>
            </a:r>
            <a:br>
              <a:rPr lang="en-US" sz="650" dirty="0"/>
            </a:br>
            <a:r>
              <a:rPr lang="en-US" sz="650" dirty="0"/>
              <a:t>Planning</a:t>
            </a:r>
          </a:p>
        </p:txBody>
      </p:sp>
      <p:sp>
        <p:nvSpPr>
          <p:cNvPr id="1032" name="TextBox 1031">
            <a:extLst>
              <a:ext uri="{FF2B5EF4-FFF2-40B4-BE49-F238E27FC236}">
                <a16:creationId xmlns:a16="http://schemas.microsoft.com/office/drawing/2014/main" id="{54A85F98-D2F3-4BC6-D7C6-1D2DDBE467E5}"/>
              </a:ext>
            </a:extLst>
          </p:cNvPr>
          <p:cNvSpPr txBox="1">
            <a:spLocks/>
          </p:cNvSpPr>
          <p:nvPr/>
        </p:nvSpPr>
        <p:spPr>
          <a:xfrm>
            <a:off x="3838505" y="222934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Digital Product Release</a:t>
            </a:r>
          </a:p>
        </p:txBody>
      </p:sp>
      <p:sp>
        <p:nvSpPr>
          <p:cNvPr id="1040" name="Rounded Rectangle 1039">
            <a:extLst>
              <a:ext uri="{FF2B5EF4-FFF2-40B4-BE49-F238E27FC236}">
                <a16:creationId xmlns:a16="http://schemas.microsoft.com/office/drawing/2014/main" id="{9D4C49A1-5431-94EE-FC51-D4114FB3C725}"/>
              </a:ext>
            </a:extLst>
          </p:cNvPr>
          <p:cNvSpPr>
            <a:spLocks/>
          </p:cNvSpPr>
          <p:nvPr/>
        </p:nvSpPr>
        <p:spPr>
          <a:xfrm>
            <a:off x="4746769" y="468929"/>
            <a:ext cx="864000" cy="22497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ITOM</a:t>
            </a:r>
          </a:p>
        </p:txBody>
      </p:sp>
      <p:sp>
        <p:nvSpPr>
          <p:cNvPr id="1041" name="Rounded Rectangle 1040">
            <a:extLst>
              <a:ext uri="{FF2B5EF4-FFF2-40B4-BE49-F238E27FC236}">
                <a16:creationId xmlns:a16="http://schemas.microsoft.com/office/drawing/2014/main" id="{C5DEF051-4DBC-890A-1348-A7679BB0AF8B}"/>
              </a:ext>
            </a:extLst>
          </p:cNvPr>
          <p:cNvSpPr>
            <a:spLocks/>
          </p:cNvSpPr>
          <p:nvPr/>
        </p:nvSpPr>
        <p:spPr>
          <a:xfrm>
            <a:off x="2929791" y="468931"/>
            <a:ext cx="864000" cy="17063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Enterprise Architecture</a:t>
            </a:r>
          </a:p>
        </p:txBody>
      </p:sp>
      <p:sp>
        <p:nvSpPr>
          <p:cNvPr id="1042" name="Rounded Rectangle 1041">
            <a:extLst>
              <a:ext uri="{FF2B5EF4-FFF2-40B4-BE49-F238E27FC236}">
                <a16:creationId xmlns:a16="http://schemas.microsoft.com/office/drawing/2014/main" id="{8A23183E-27E2-3B7A-6089-042228598666}"/>
              </a:ext>
            </a:extLst>
          </p:cNvPr>
          <p:cNvSpPr>
            <a:spLocks/>
          </p:cNvSpPr>
          <p:nvPr/>
        </p:nvSpPr>
        <p:spPr>
          <a:xfrm>
            <a:off x="6558777" y="1669680"/>
            <a:ext cx="864000" cy="218428"/>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Security </a:t>
            </a:r>
          </a:p>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Operations</a:t>
            </a:r>
          </a:p>
        </p:txBody>
      </p:sp>
      <p:sp>
        <p:nvSpPr>
          <p:cNvPr id="1043" name="Rounded Rectangle 1042">
            <a:extLst>
              <a:ext uri="{FF2B5EF4-FFF2-40B4-BE49-F238E27FC236}">
                <a16:creationId xmlns:a16="http://schemas.microsoft.com/office/drawing/2014/main" id="{40716817-536E-4DF6-0B82-60BA30871002}"/>
              </a:ext>
            </a:extLst>
          </p:cNvPr>
          <p:cNvSpPr>
            <a:spLocks/>
          </p:cNvSpPr>
          <p:nvPr/>
        </p:nvSpPr>
        <p:spPr>
          <a:xfrm>
            <a:off x="7472121" y="477636"/>
            <a:ext cx="864000" cy="22497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IRM</a:t>
            </a:r>
          </a:p>
        </p:txBody>
      </p:sp>
      <p:sp>
        <p:nvSpPr>
          <p:cNvPr id="1044" name="Rounded Rectangle 1043">
            <a:extLst>
              <a:ext uri="{FF2B5EF4-FFF2-40B4-BE49-F238E27FC236}">
                <a16:creationId xmlns:a16="http://schemas.microsoft.com/office/drawing/2014/main" id="{88B0F395-1913-09BE-002F-9575E789A71B}"/>
              </a:ext>
            </a:extLst>
          </p:cNvPr>
          <p:cNvSpPr>
            <a:spLocks/>
          </p:cNvSpPr>
          <p:nvPr/>
        </p:nvSpPr>
        <p:spPr>
          <a:xfrm>
            <a:off x="8401204" y="647651"/>
            <a:ext cx="864000" cy="228005"/>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HR Service Delivery</a:t>
            </a:r>
          </a:p>
        </p:txBody>
      </p:sp>
      <p:sp>
        <p:nvSpPr>
          <p:cNvPr id="1046" name="Rounded Rectangle 1045">
            <a:extLst>
              <a:ext uri="{FF2B5EF4-FFF2-40B4-BE49-F238E27FC236}">
                <a16:creationId xmlns:a16="http://schemas.microsoft.com/office/drawing/2014/main" id="{F8B3A802-90EA-AEA1-8669-71F70C4D4DCB}"/>
              </a:ext>
            </a:extLst>
          </p:cNvPr>
          <p:cNvSpPr>
            <a:spLocks/>
          </p:cNvSpPr>
          <p:nvPr/>
        </p:nvSpPr>
        <p:spPr>
          <a:xfrm>
            <a:off x="9296471" y="647651"/>
            <a:ext cx="864000" cy="216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Workplace Service Delivery</a:t>
            </a:r>
          </a:p>
        </p:txBody>
      </p:sp>
      <p:sp>
        <p:nvSpPr>
          <p:cNvPr id="1047" name="Rounded Rectangle 1046">
            <a:extLst>
              <a:ext uri="{FF2B5EF4-FFF2-40B4-BE49-F238E27FC236}">
                <a16:creationId xmlns:a16="http://schemas.microsoft.com/office/drawing/2014/main" id="{965EF2AB-8D3F-0F6C-C3F9-605FFCCAC012}"/>
              </a:ext>
            </a:extLst>
          </p:cNvPr>
          <p:cNvSpPr>
            <a:spLocks/>
          </p:cNvSpPr>
          <p:nvPr/>
        </p:nvSpPr>
        <p:spPr>
          <a:xfrm>
            <a:off x="9296471" y="2089815"/>
            <a:ext cx="864000" cy="23366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Legal Service Delivery</a:t>
            </a:r>
          </a:p>
        </p:txBody>
      </p:sp>
      <p:sp>
        <p:nvSpPr>
          <p:cNvPr id="1048" name="Rounded Rectangle 1047">
            <a:extLst>
              <a:ext uri="{FF2B5EF4-FFF2-40B4-BE49-F238E27FC236}">
                <a16:creationId xmlns:a16="http://schemas.microsoft.com/office/drawing/2014/main" id="{F4C67F20-8C25-DC4A-9C03-91D980A07493}"/>
              </a:ext>
            </a:extLst>
          </p:cNvPr>
          <p:cNvSpPr>
            <a:spLocks/>
          </p:cNvSpPr>
          <p:nvPr/>
        </p:nvSpPr>
        <p:spPr>
          <a:xfrm>
            <a:off x="218018" y="3479541"/>
            <a:ext cx="900239" cy="2376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TPSM</a:t>
            </a:r>
          </a:p>
        </p:txBody>
      </p:sp>
      <p:sp>
        <p:nvSpPr>
          <p:cNvPr id="1049" name="Rounded Rectangle 1048">
            <a:extLst>
              <a:ext uri="{FF2B5EF4-FFF2-40B4-BE49-F238E27FC236}">
                <a16:creationId xmlns:a16="http://schemas.microsoft.com/office/drawing/2014/main" id="{90E94665-FB15-DAFD-3DAC-0EFB02FA1EBA}"/>
              </a:ext>
            </a:extLst>
          </p:cNvPr>
          <p:cNvSpPr>
            <a:spLocks/>
          </p:cNvSpPr>
          <p:nvPr/>
        </p:nvSpPr>
        <p:spPr>
          <a:xfrm>
            <a:off x="3838505" y="468931"/>
            <a:ext cx="864000" cy="228003"/>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ITSM</a:t>
            </a:r>
          </a:p>
        </p:txBody>
      </p:sp>
      <p:sp>
        <p:nvSpPr>
          <p:cNvPr id="1050" name="Rounded Rectangle 1049">
            <a:extLst>
              <a:ext uri="{FF2B5EF4-FFF2-40B4-BE49-F238E27FC236}">
                <a16:creationId xmlns:a16="http://schemas.microsoft.com/office/drawing/2014/main" id="{25E4B927-684A-869D-847F-5E5F7B85A891}"/>
              </a:ext>
            </a:extLst>
          </p:cNvPr>
          <p:cNvSpPr>
            <a:spLocks/>
          </p:cNvSpPr>
          <p:nvPr/>
        </p:nvSpPr>
        <p:spPr>
          <a:xfrm>
            <a:off x="2021077" y="2398496"/>
            <a:ext cx="864000" cy="130162"/>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Manufacturing</a:t>
            </a:r>
          </a:p>
        </p:txBody>
      </p:sp>
      <p:sp>
        <p:nvSpPr>
          <p:cNvPr id="1051" name="Rounded Rectangle 1050">
            <a:extLst>
              <a:ext uri="{FF2B5EF4-FFF2-40B4-BE49-F238E27FC236}">
                <a16:creationId xmlns:a16="http://schemas.microsoft.com/office/drawing/2014/main" id="{389114F7-8B6E-7789-8262-726FFFE5A64C}"/>
              </a:ext>
            </a:extLst>
          </p:cNvPr>
          <p:cNvSpPr>
            <a:spLocks/>
          </p:cNvSpPr>
          <p:nvPr/>
        </p:nvSpPr>
        <p:spPr>
          <a:xfrm>
            <a:off x="2021077" y="468931"/>
            <a:ext cx="864000" cy="217597"/>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FSO</a:t>
            </a:r>
          </a:p>
        </p:txBody>
      </p:sp>
      <p:sp>
        <p:nvSpPr>
          <p:cNvPr id="1053" name="Rounded Rectangle 1052">
            <a:extLst>
              <a:ext uri="{FF2B5EF4-FFF2-40B4-BE49-F238E27FC236}">
                <a16:creationId xmlns:a16="http://schemas.microsoft.com/office/drawing/2014/main" id="{AC5CAA7D-1BDF-8798-8789-10DC001DBB04}"/>
              </a:ext>
            </a:extLst>
          </p:cNvPr>
          <p:cNvSpPr>
            <a:spLocks/>
          </p:cNvSpPr>
          <p:nvPr/>
        </p:nvSpPr>
        <p:spPr>
          <a:xfrm>
            <a:off x="1112363" y="2970816"/>
            <a:ext cx="864000" cy="2376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Healthcare &amp; Life Sciences</a:t>
            </a:r>
          </a:p>
        </p:txBody>
      </p:sp>
      <p:sp>
        <p:nvSpPr>
          <p:cNvPr id="1055" name="Rounded Rectangle 1054">
            <a:extLst>
              <a:ext uri="{FF2B5EF4-FFF2-40B4-BE49-F238E27FC236}">
                <a16:creationId xmlns:a16="http://schemas.microsoft.com/office/drawing/2014/main" id="{EB40E779-6A4E-2449-A121-306548E52DA1}"/>
              </a:ext>
            </a:extLst>
          </p:cNvPr>
          <p:cNvSpPr>
            <a:spLocks/>
          </p:cNvSpPr>
          <p:nvPr/>
        </p:nvSpPr>
        <p:spPr>
          <a:xfrm>
            <a:off x="2021077" y="3143410"/>
            <a:ext cx="864000" cy="162686"/>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Public Sector</a:t>
            </a:r>
          </a:p>
        </p:txBody>
      </p:sp>
      <p:sp>
        <p:nvSpPr>
          <p:cNvPr id="1056" name="Rounded Rectangle 1055">
            <a:extLst>
              <a:ext uri="{FF2B5EF4-FFF2-40B4-BE49-F238E27FC236}">
                <a16:creationId xmlns:a16="http://schemas.microsoft.com/office/drawing/2014/main" id="{A7FCEE7F-1324-C572-B378-81A6A03063C8}"/>
              </a:ext>
            </a:extLst>
          </p:cNvPr>
          <p:cNvSpPr>
            <a:spLocks/>
          </p:cNvSpPr>
          <p:nvPr/>
        </p:nvSpPr>
        <p:spPr>
          <a:xfrm>
            <a:off x="6558777" y="3353611"/>
            <a:ext cx="864000" cy="2160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ESG </a:t>
            </a:r>
            <a:r>
              <a:rPr kumimoji="0" lang="en-US" sz="800" b="1" u="none" strike="noStrike" kern="1200" cap="none" spc="0" normalizeH="0" baseline="0" noProof="0" dirty="0" err="1">
                <a:ln>
                  <a:noFill/>
                </a:ln>
                <a:solidFill>
                  <a:schemeClr val="bg1"/>
                </a:solidFill>
                <a:effectLst/>
                <a:uLnTx/>
                <a:uFillTx/>
                <a:latin typeface="ServiceNow Sans" panose="020B0504040101010104" pitchFamily="34" charset="77"/>
              </a:rPr>
              <a:t>Mgmt</a:t>
            </a: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 &amp; Reporting</a:t>
            </a:r>
          </a:p>
        </p:txBody>
      </p:sp>
      <p:sp>
        <p:nvSpPr>
          <p:cNvPr id="1057" name="Rounded Rectangle 1056">
            <a:extLst>
              <a:ext uri="{FF2B5EF4-FFF2-40B4-BE49-F238E27FC236}">
                <a16:creationId xmlns:a16="http://schemas.microsoft.com/office/drawing/2014/main" id="{4FC6CC93-CDB2-B4B7-55A6-87AF1AC264EE}"/>
              </a:ext>
            </a:extLst>
          </p:cNvPr>
          <p:cNvSpPr>
            <a:spLocks/>
          </p:cNvSpPr>
          <p:nvPr/>
        </p:nvSpPr>
        <p:spPr>
          <a:xfrm>
            <a:off x="5645433" y="468930"/>
            <a:ext cx="864000" cy="218264"/>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ITAM</a:t>
            </a:r>
          </a:p>
        </p:txBody>
      </p:sp>
      <p:sp>
        <p:nvSpPr>
          <p:cNvPr id="1058" name="Rounded Rectangle 1057">
            <a:extLst>
              <a:ext uri="{FF2B5EF4-FFF2-40B4-BE49-F238E27FC236}">
                <a16:creationId xmlns:a16="http://schemas.microsoft.com/office/drawing/2014/main" id="{59921A50-E61A-6631-D340-9AD453DD245E}"/>
              </a:ext>
            </a:extLst>
          </p:cNvPr>
          <p:cNvSpPr>
            <a:spLocks/>
          </p:cNvSpPr>
          <p:nvPr/>
        </p:nvSpPr>
        <p:spPr>
          <a:xfrm>
            <a:off x="6558777" y="469597"/>
            <a:ext cx="864000" cy="198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EAM</a:t>
            </a:r>
          </a:p>
        </p:txBody>
      </p:sp>
      <p:sp>
        <p:nvSpPr>
          <p:cNvPr id="1059" name="Rounded Rectangle 1058">
            <a:extLst>
              <a:ext uri="{FF2B5EF4-FFF2-40B4-BE49-F238E27FC236}">
                <a16:creationId xmlns:a16="http://schemas.microsoft.com/office/drawing/2014/main" id="{1B02DB81-9EC5-9A10-AD1E-2DE718288F5E}"/>
              </a:ext>
            </a:extLst>
          </p:cNvPr>
          <p:cNvSpPr>
            <a:spLocks/>
          </p:cNvSpPr>
          <p:nvPr/>
        </p:nvSpPr>
        <p:spPr>
          <a:xfrm>
            <a:off x="10204296" y="647651"/>
            <a:ext cx="882657" cy="216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Sourcing &amp; Procurement Ops</a:t>
            </a:r>
          </a:p>
        </p:txBody>
      </p:sp>
      <p:sp>
        <p:nvSpPr>
          <p:cNvPr id="1060" name="Rounded Rectangle 512">
            <a:extLst>
              <a:ext uri="{FF2B5EF4-FFF2-40B4-BE49-F238E27FC236}">
                <a16:creationId xmlns:a16="http://schemas.microsoft.com/office/drawing/2014/main" id="{824BEEF9-251F-BF5F-34F6-8C00B636DE0B}"/>
              </a:ext>
            </a:extLst>
          </p:cNvPr>
          <p:cNvSpPr>
            <a:spLocks/>
          </p:cNvSpPr>
          <p:nvPr/>
        </p:nvSpPr>
        <p:spPr>
          <a:xfrm>
            <a:off x="5645433" y="3217782"/>
            <a:ext cx="864000" cy="22038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Operational Technology</a:t>
            </a:r>
          </a:p>
        </p:txBody>
      </p:sp>
      <p:sp>
        <p:nvSpPr>
          <p:cNvPr id="1062" name="Rounded Rectangle 1061">
            <a:extLst>
              <a:ext uri="{FF2B5EF4-FFF2-40B4-BE49-F238E27FC236}">
                <a16:creationId xmlns:a16="http://schemas.microsoft.com/office/drawing/2014/main" id="{BA14A31D-682B-ED8B-7B22-92BB28125167}"/>
              </a:ext>
            </a:extLst>
          </p:cNvPr>
          <p:cNvSpPr>
            <a:spLocks/>
          </p:cNvSpPr>
          <p:nvPr/>
        </p:nvSpPr>
        <p:spPr>
          <a:xfrm>
            <a:off x="7472121" y="3423873"/>
            <a:ext cx="864000" cy="256172"/>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BCM</a:t>
            </a:r>
          </a:p>
        </p:txBody>
      </p:sp>
      <p:sp>
        <p:nvSpPr>
          <p:cNvPr id="1063" name="Rounded Rectangle 1062">
            <a:extLst>
              <a:ext uri="{FF2B5EF4-FFF2-40B4-BE49-F238E27FC236}">
                <a16:creationId xmlns:a16="http://schemas.microsoft.com/office/drawing/2014/main" id="{9FBFB73D-173E-7079-6323-423C9DDDB529}"/>
              </a:ext>
            </a:extLst>
          </p:cNvPr>
          <p:cNvSpPr>
            <a:spLocks/>
          </p:cNvSpPr>
          <p:nvPr/>
        </p:nvSpPr>
        <p:spPr>
          <a:xfrm>
            <a:off x="11128755" y="1895787"/>
            <a:ext cx="864000" cy="209768"/>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APO</a:t>
            </a:r>
          </a:p>
        </p:txBody>
      </p:sp>
      <p:sp>
        <p:nvSpPr>
          <p:cNvPr id="1064" name="Rounded Rectangle 1063">
            <a:extLst>
              <a:ext uri="{FF2B5EF4-FFF2-40B4-BE49-F238E27FC236}">
                <a16:creationId xmlns:a16="http://schemas.microsoft.com/office/drawing/2014/main" id="{30522356-EFED-B50F-BE17-A909F89CB297}"/>
              </a:ext>
            </a:extLst>
          </p:cNvPr>
          <p:cNvSpPr>
            <a:spLocks/>
          </p:cNvSpPr>
          <p:nvPr/>
        </p:nvSpPr>
        <p:spPr>
          <a:xfrm>
            <a:off x="11137939" y="647651"/>
            <a:ext cx="864000" cy="216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Supplier Lifecycle Ops</a:t>
            </a:r>
          </a:p>
        </p:txBody>
      </p:sp>
      <p:sp>
        <p:nvSpPr>
          <p:cNvPr id="1065" name="Rounded Rectangle 1064">
            <a:extLst>
              <a:ext uri="{FF2B5EF4-FFF2-40B4-BE49-F238E27FC236}">
                <a16:creationId xmlns:a16="http://schemas.microsoft.com/office/drawing/2014/main" id="{075B5700-25CC-51C7-C735-8607624CEF23}"/>
              </a:ext>
            </a:extLst>
          </p:cNvPr>
          <p:cNvSpPr>
            <a:spLocks/>
          </p:cNvSpPr>
          <p:nvPr/>
        </p:nvSpPr>
        <p:spPr>
          <a:xfrm>
            <a:off x="7472121" y="2636410"/>
            <a:ext cx="864000" cy="172666"/>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TPRM</a:t>
            </a:r>
          </a:p>
        </p:txBody>
      </p:sp>
      <p:sp>
        <p:nvSpPr>
          <p:cNvPr id="1066" name="Rounded Rectangle 1065">
            <a:extLst>
              <a:ext uri="{FF2B5EF4-FFF2-40B4-BE49-F238E27FC236}">
                <a16:creationId xmlns:a16="http://schemas.microsoft.com/office/drawing/2014/main" id="{7CB67024-A63F-6F4D-0126-0B35A43730B8}"/>
              </a:ext>
            </a:extLst>
          </p:cNvPr>
          <p:cNvSpPr>
            <a:spLocks/>
          </p:cNvSpPr>
          <p:nvPr/>
        </p:nvSpPr>
        <p:spPr>
          <a:xfrm>
            <a:off x="1112363" y="3879652"/>
            <a:ext cx="864000" cy="181968"/>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Retail Service </a:t>
            </a:r>
            <a:r>
              <a:rPr kumimoji="0" lang="en-US" sz="800" b="1" u="none" strike="noStrike" kern="1200" cap="none" spc="0" normalizeH="0" baseline="0" noProof="0" dirty="0" err="1">
                <a:ln>
                  <a:noFill/>
                </a:ln>
                <a:solidFill>
                  <a:schemeClr val="bg1"/>
                </a:solidFill>
                <a:effectLst/>
                <a:uLnTx/>
                <a:uFillTx/>
                <a:latin typeface="ServiceNow Sans" panose="020B0504040101010104" pitchFamily="34" charset="77"/>
              </a:rPr>
              <a:t>Mgmt</a:t>
            </a:r>
            <a:endPar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endParaRPr>
          </a:p>
        </p:txBody>
      </p:sp>
      <p:sp>
        <p:nvSpPr>
          <p:cNvPr id="1067" name="Rounded Rectangle 1066">
            <a:extLst>
              <a:ext uri="{FF2B5EF4-FFF2-40B4-BE49-F238E27FC236}">
                <a16:creationId xmlns:a16="http://schemas.microsoft.com/office/drawing/2014/main" id="{E2E8C276-C6AB-4303-BEA1-8231BA536488}"/>
              </a:ext>
            </a:extLst>
          </p:cNvPr>
          <p:cNvSpPr>
            <a:spLocks/>
          </p:cNvSpPr>
          <p:nvPr/>
        </p:nvSpPr>
        <p:spPr>
          <a:xfrm>
            <a:off x="230419" y="463311"/>
            <a:ext cx="765982" cy="22256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CPQ &amp; SOM</a:t>
            </a:r>
          </a:p>
        </p:txBody>
      </p:sp>
      <p:sp>
        <p:nvSpPr>
          <p:cNvPr id="1068" name="Rounded Rectangle 1067">
            <a:extLst>
              <a:ext uri="{FF2B5EF4-FFF2-40B4-BE49-F238E27FC236}">
                <a16:creationId xmlns:a16="http://schemas.microsoft.com/office/drawing/2014/main" id="{3AAC061C-8FA0-E10B-4B75-9A85A13DEC16}"/>
              </a:ext>
            </a:extLst>
          </p:cNvPr>
          <p:cNvSpPr>
            <a:spLocks/>
          </p:cNvSpPr>
          <p:nvPr/>
        </p:nvSpPr>
        <p:spPr>
          <a:xfrm>
            <a:off x="2929791" y="1961744"/>
            <a:ext cx="864000" cy="226493"/>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SPM</a:t>
            </a:r>
          </a:p>
        </p:txBody>
      </p:sp>
      <p:sp>
        <p:nvSpPr>
          <p:cNvPr id="1070" name="Rounded Rectangle 1069">
            <a:extLst>
              <a:ext uri="{FF2B5EF4-FFF2-40B4-BE49-F238E27FC236}">
                <a16:creationId xmlns:a16="http://schemas.microsoft.com/office/drawing/2014/main" id="{E6627C29-2660-4939-948C-2403DE3D80E3}"/>
              </a:ext>
            </a:extLst>
          </p:cNvPr>
          <p:cNvSpPr>
            <a:spLocks/>
          </p:cNvSpPr>
          <p:nvPr/>
        </p:nvSpPr>
        <p:spPr>
          <a:xfrm>
            <a:off x="1112363" y="468929"/>
            <a:ext cx="864000" cy="22497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FSM</a:t>
            </a:r>
          </a:p>
        </p:txBody>
      </p:sp>
      <p:sp>
        <p:nvSpPr>
          <p:cNvPr id="1073" name="TextBox 1072">
            <a:extLst>
              <a:ext uri="{FF2B5EF4-FFF2-40B4-BE49-F238E27FC236}">
                <a16:creationId xmlns:a16="http://schemas.microsoft.com/office/drawing/2014/main" id="{F0617E82-2AF4-061F-BFF3-5B30F94B9240}"/>
              </a:ext>
            </a:extLst>
          </p:cNvPr>
          <p:cNvSpPr txBox="1">
            <a:spLocks/>
          </p:cNvSpPr>
          <p:nvPr/>
        </p:nvSpPr>
        <p:spPr>
          <a:xfrm>
            <a:off x="2929791" y="386566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SPM</a:t>
            </a:r>
          </a:p>
        </p:txBody>
      </p:sp>
      <p:sp>
        <p:nvSpPr>
          <p:cNvPr id="1074" name="TextBox 1073">
            <a:extLst>
              <a:ext uri="{FF2B5EF4-FFF2-40B4-BE49-F238E27FC236}">
                <a16:creationId xmlns:a16="http://schemas.microsoft.com/office/drawing/2014/main" id="{0CAA059A-2E08-0F3C-8978-62ECCC1DA425}"/>
              </a:ext>
            </a:extLst>
          </p:cNvPr>
          <p:cNvSpPr txBox="1">
            <a:spLocks/>
          </p:cNvSpPr>
          <p:nvPr/>
        </p:nvSpPr>
        <p:spPr>
          <a:xfrm>
            <a:off x="8231467" y="370302"/>
            <a:ext cx="3876096" cy="323916"/>
          </a:xfrm>
          <a:prstGeom prst="rect">
            <a:avLst/>
          </a:prstGeom>
          <a:noFill/>
        </p:spPr>
        <p:txBody>
          <a:bodyPr wrap="none" rtlCol="0" anchor="ctr">
            <a:noAutofit/>
          </a:bodyPr>
          <a:lstStyle>
            <a:defPPr>
              <a:defRPr lang="en-IT"/>
            </a:defPPr>
            <a:lvl1pPr marR="0" lvl="0" indent="0" algn="ctr" defTabSz="457040" fontAlgn="auto">
              <a:lnSpc>
                <a:spcPct val="100000"/>
              </a:lnSpc>
              <a:spcBef>
                <a:spcPts val="300"/>
              </a:spcBef>
              <a:spcAft>
                <a:spcPts val="0"/>
              </a:spcAft>
              <a:buClrTx/>
              <a:buSzTx/>
              <a:buFontTx/>
              <a:buNone/>
              <a:tabLst/>
              <a:defRPr kumimoji="0" sz="1100" b="1" i="0" u="none" strike="noStrike" cap="none" spc="0" normalizeH="0" baseline="0">
                <a:ln>
                  <a:noFill/>
                </a:ln>
                <a:solidFill>
                  <a:srgbClr val="86EE79"/>
                </a:solidFill>
                <a:effectLst/>
                <a:uLnTx/>
                <a:uFillTx/>
                <a:latin typeface="Century Gothic" panose="020B0502020202020204" pitchFamily="34" charset="0"/>
              </a:defRPr>
            </a:lvl1pPr>
          </a:lstStyle>
          <a:p>
            <a:pPr marL="0" marR="0" lvl="0" indent="0" algn="ctr" defTabSz="457040" rtl="0" eaLnBrk="1" fontAlgn="auto" latinLnBrk="0" hangingPunct="1">
              <a:lnSpc>
                <a:spcPct val="100000"/>
              </a:lnSpc>
              <a:spcBef>
                <a:spcPts val="300"/>
              </a:spcBef>
              <a:spcAft>
                <a:spcPts val="0"/>
              </a:spcAft>
              <a:buClrTx/>
              <a:buSzTx/>
              <a:buFontTx/>
              <a:buNone/>
              <a:tabLst/>
              <a:defRPr/>
            </a:pPr>
            <a:r>
              <a:rPr kumimoji="0" lang="en-US" sz="970" u="none" strike="noStrike" kern="1200" cap="none" spc="0" normalizeH="0" baseline="0" noProof="0" dirty="0">
                <a:ln>
                  <a:noFill/>
                </a:ln>
                <a:solidFill>
                  <a:schemeClr val="bg1"/>
                </a:solidFill>
                <a:effectLst/>
                <a:uLnTx/>
                <a:uFillTx/>
                <a:latin typeface="ServiceNow Sans" panose="020B0504040101010104" pitchFamily="34" charset="77"/>
              </a:rPr>
              <a:t>Core Business Transformation </a:t>
            </a:r>
          </a:p>
        </p:txBody>
      </p:sp>
      <p:sp>
        <p:nvSpPr>
          <p:cNvPr id="1075" name="Rounded Rectangle 1074">
            <a:extLst>
              <a:ext uri="{FF2B5EF4-FFF2-40B4-BE49-F238E27FC236}">
                <a16:creationId xmlns:a16="http://schemas.microsoft.com/office/drawing/2014/main" id="{CFCE44AD-DF45-79F5-AC1A-E34F4E398049}"/>
              </a:ext>
            </a:extLst>
          </p:cNvPr>
          <p:cNvSpPr>
            <a:spLocks/>
          </p:cNvSpPr>
          <p:nvPr/>
        </p:nvSpPr>
        <p:spPr>
          <a:xfrm>
            <a:off x="7472121" y="1720630"/>
            <a:ext cx="864000" cy="172666"/>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Privacy </a:t>
            </a:r>
            <a:r>
              <a:rPr kumimoji="0" lang="en-US" sz="800" b="1" u="none" strike="noStrike" kern="1200" cap="none" spc="0" normalizeH="0" baseline="0" noProof="0" dirty="0" err="1">
                <a:ln>
                  <a:noFill/>
                </a:ln>
                <a:solidFill>
                  <a:schemeClr val="bg1"/>
                </a:solidFill>
                <a:effectLst/>
                <a:uLnTx/>
                <a:uFillTx/>
                <a:latin typeface="ServiceNow Sans" panose="020B0504040101010104" pitchFamily="34" charset="77"/>
              </a:rPr>
              <a:t>Mgmt</a:t>
            </a:r>
            <a:endPar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endParaRPr>
          </a:p>
        </p:txBody>
      </p:sp>
      <p:sp>
        <p:nvSpPr>
          <p:cNvPr id="1076" name="TextBox 1075">
            <a:extLst>
              <a:ext uri="{FF2B5EF4-FFF2-40B4-BE49-F238E27FC236}">
                <a16:creationId xmlns:a16="http://schemas.microsoft.com/office/drawing/2014/main" id="{A8753745-07DE-9AF7-A48D-D72132DDE952}"/>
              </a:ext>
            </a:extLst>
          </p:cNvPr>
          <p:cNvSpPr txBox="1">
            <a:spLocks/>
          </p:cNvSpPr>
          <p:nvPr/>
        </p:nvSpPr>
        <p:spPr>
          <a:xfrm>
            <a:off x="7472121" y="208469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Privacy Impact Assessment</a:t>
            </a:r>
          </a:p>
        </p:txBody>
      </p:sp>
      <p:sp>
        <p:nvSpPr>
          <p:cNvPr id="1077" name="TextBox 1076">
            <a:extLst>
              <a:ext uri="{FF2B5EF4-FFF2-40B4-BE49-F238E27FC236}">
                <a16:creationId xmlns:a16="http://schemas.microsoft.com/office/drawing/2014/main" id="{AA68B1C7-4A86-9E5A-0C13-8320D1FA90E1}"/>
              </a:ext>
            </a:extLst>
          </p:cNvPr>
          <p:cNvSpPr txBox="1">
            <a:spLocks/>
          </p:cNvSpPr>
          <p:nvPr/>
        </p:nvSpPr>
        <p:spPr>
          <a:xfrm>
            <a:off x="7472121" y="2300356"/>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Breach Assess. Workflow</a:t>
            </a:r>
          </a:p>
        </p:txBody>
      </p:sp>
      <p:sp>
        <p:nvSpPr>
          <p:cNvPr id="1081" name="TextBox 1080">
            <a:extLst>
              <a:ext uri="{FF2B5EF4-FFF2-40B4-BE49-F238E27FC236}">
                <a16:creationId xmlns:a16="http://schemas.microsoft.com/office/drawing/2014/main" id="{344CF841-D059-E153-1B23-D42E924A272C}"/>
              </a:ext>
            </a:extLst>
          </p:cNvPr>
          <p:cNvSpPr txBox="1">
            <a:spLocks/>
          </p:cNvSpPr>
          <p:nvPr/>
        </p:nvSpPr>
        <p:spPr>
          <a:xfrm>
            <a:off x="4746769" y="416376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ITOM</a:t>
            </a:r>
          </a:p>
        </p:txBody>
      </p:sp>
      <p:sp>
        <p:nvSpPr>
          <p:cNvPr id="1086" name="TextBox 1085">
            <a:extLst>
              <a:ext uri="{FF2B5EF4-FFF2-40B4-BE49-F238E27FC236}">
                <a16:creationId xmlns:a16="http://schemas.microsoft.com/office/drawing/2014/main" id="{8C332557-5DCB-7D05-5E70-E2D76A91EC0C}"/>
              </a:ext>
            </a:extLst>
          </p:cNvPr>
          <p:cNvSpPr txBox="1">
            <a:spLocks/>
          </p:cNvSpPr>
          <p:nvPr/>
        </p:nvSpPr>
        <p:spPr>
          <a:xfrm>
            <a:off x="5645433" y="412465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Asset Mgmt</a:t>
            </a:r>
          </a:p>
        </p:txBody>
      </p:sp>
      <p:sp>
        <p:nvSpPr>
          <p:cNvPr id="82" name="TextBox 81">
            <a:extLst>
              <a:ext uri="{FF2B5EF4-FFF2-40B4-BE49-F238E27FC236}">
                <a16:creationId xmlns:a16="http://schemas.microsoft.com/office/drawing/2014/main" id="{1C2D3B1B-E27A-B520-2A94-B41BF6DB1B8D}"/>
              </a:ext>
            </a:extLst>
          </p:cNvPr>
          <p:cNvSpPr txBox="1">
            <a:spLocks/>
          </p:cNvSpPr>
          <p:nvPr/>
        </p:nvSpPr>
        <p:spPr>
          <a:xfrm>
            <a:off x="6558777" y="302839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SecOps</a:t>
            </a:r>
          </a:p>
        </p:txBody>
      </p:sp>
      <p:sp>
        <p:nvSpPr>
          <p:cNvPr id="2" name="TextBox 1">
            <a:extLst>
              <a:ext uri="{FF2B5EF4-FFF2-40B4-BE49-F238E27FC236}">
                <a16:creationId xmlns:a16="http://schemas.microsoft.com/office/drawing/2014/main" id="{F49DF4F4-DCC7-8925-8EC1-AD6DB543FCAC}"/>
              </a:ext>
            </a:extLst>
          </p:cNvPr>
          <p:cNvSpPr txBox="1">
            <a:spLocks/>
          </p:cNvSpPr>
          <p:nvPr/>
        </p:nvSpPr>
        <p:spPr>
          <a:xfrm>
            <a:off x="11108220" y="158081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SLO</a:t>
            </a:r>
          </a:p>
        </p:txBody>
      </p:sp>
      <p:sp>
        <p:nvSpPr>
          <p:cNvPr id="17" name="Rounded Rectangle 16">
            <a:extLst>
              <a:ext uri="{FF2B5EF4-FFF2-40B4-BE49-F238E27FC236}">
                <a16:creationId xmlns:a16="http://schemas.microsoft.com/office/drawing/2014/main" id="{572BFF0A-D3FD-FB5D-02DD-7171973182FC}"/>
              </a:ext>
            </a:extLst>
          </p:cNvPr>
          <p:cNvSpPr>
            <a:spLocks/>
          </p:cNvSpPr>
          <p:nvPr/>
        </p:nvSpPr>
        <p:spPr>
          <a:xfrm>
            <a:off x="3838505" y="3432199"/>
            <a:ext cx="864000" cy="2376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defTabSz="456766">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Digital End-User Experience</a:t>
            </a:r>
          </a:p>
          <a:p>
            <a:pPr defTabSz="456766">
              <a:defRPr/>
            </a:pPr>
            <a:endPar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endParaRPr>
          </a:p>
        </p:txBody>
      </p:sp>
      <p:sp>
        <p:nvSpPr>
          <p:cNvPr id="19" name="TextBox 18">
            <a:extLst>
              <a:ext uri="{FF2B5EF4-FFF2-40B4-BE49-F238E27FC236}">
                <a16:creationId xmlns:a16="http://schemas.microsoft.com/office/drawing/2014/main" id="{DE3FBE4F-5C4C-A5D7-0245-D3AB41C0E17F}"/>
              </a:ext>
            </a:extLst>
          </p:cNvPr>
          <p:cNvSpPr txBox="1">
            <a:spLocks/>
          </p:cNvSpPr>
          <p:nvPr/>
        </p:nvSpPr>
        <p:spPr>
          <a:xfrm>
            <a:off x="5645433" y="434018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Health</a:t>
            </a:r>
          </a:p>
        </p:txBody>
      </p:sp>
      <p:sp>
        <p:nvSpPr>
          <p:cNvPr id="20" name="TextBox 19">
            <a:extLst>
              <a:ext uri="{FF2B5EF4-FFF2-40B4-BE49-F238E27FC236}">
                <a16:creationId xmlns:a16="http://schemas.microsoft.com/office/drawing/2014/main" id="{50A30CF6-F5CB-90F2-1085-488CFF7C3FB2}"/>
              </a:ext>
            </a:extLst>
          </p:cNvPr>
          <p:cNvSpPr txBox="1">
            <a:spLocks/>
          </p:cNvSpPr>
          <p:nvPr/>
        </p:nvSpPr>
        <p:spPr>
          <a:xfrm>
            <a:off x="2929791" y="158001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Bus Application Inventory</a:t>
            </a:r>
          </a:p>
        </p:txBody>
      </p:sp>
      <p:sp>
        <p:nvSpPr>
          <p:cNvPr id="917" name="TextBox 916">
            <a:extLst>
              <a:ext uri="{FF2B5EF4-FFF2-40B4-BE49-F238E27FC236}">
                <a16:creationId xmlns:a16="http://schemas.microsoft.com/office/drawing/2014/main" id="{FE54CF63-A9C3-6A62-A5D7-482E406C9886}"/>
              </a:ext>
            </a:extLst>
          </p:cNvPr>
          <p:cNvSpPr txBox="1">
            <a:spLocks/>
          </p:cNvSpPr>
          <p:nvPr/>
        </p:nvSpPr>
        <p:spPr>
          <a:xfrm>
            <a:off x="7472121" y="137524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IRM</a:t>
            </a:r>
          </a:p>
        </p:txBody>
      </p:sp>
      <p:sp>
        <p:nvSpPr>
          <p:cNvPr id="87" name="TextBox 86">
            <a:extLst>
              <a:ext uri="{FF2B5EF4-FFF2-40B4-BE49-F238E27FC236}">
                <a16:creationId xmlns:a16="http://schemas.microsoft.com/office/drawing/2014/main" id="{4FAE3FE8-1948-60AA-F581-3F0626F51295}"/>
              </a:ext>
            </a:extLst>
          </p:cNvPr>
          <p:cNvSpPr txBox="1">
            <a:spLocks/>
          </p:cNvSpPr>
          <p:nvPr/>
        </p:nvSpPr>
        <p:spPr>
          <a:xfrm>
            <a:off x="11108220" y="227631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APO</a:t>
            </a:r>
          </a:p>
        </p:txBody>
      </p:sp>
      <p:sp>
        <p:nvSpPr>
          <p:cNvPr id="89" name="TextBox 88">
            <a:extLst>
              <a:ext uri="{FF2B5EF4-FFF2-40B4-BE49-F238E27FC236}">
                <a16:creationId xmlns:a16="http://schemas.microsoft.com/office/drawing/2014/main" id="{C1DA882B-46AD-28C5-3DBD-CC8025B51F20}"/>
              </a:ext>
            </a:extLst>
          </p:cNvPr>
          <p:cNvSpPr txBox="1">
            <a:spLocks/>
          </p:cNvSpPr>
          <p:nvPr/>
        </p:nvSpPr>
        <p:spPr>
          <a:xfrm>
            <a:off x="10200037" y="182402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SPO</a:t>
            </a:r>
          </a:p>
        </p:txBody>
      </p:sp>
      <p:sp>
        <p:nvSpPr>
          <p:cNvPr id="989" name="TextBox 988">
            <a:extLst>
              <a:ext uri="{FF2B5EF4-FFF2-40B4-BE49-F238E27FC236}">
                <a16:creationId xmlns:a16="http://schemas.microsoft.com/office/drawing/2014/main" id="{694BAC96-8BA3-9A7A-EB23-ABB0C4EDA417}"/>
              </a:ext>
            </a:extLst>
          </p:cNvPr>
          <p:cNvSpPr txBox="1">
            <a:spLocks/>
          </p:cNvSpPr>
          <p:nvPr/>
        </p:nvSpPr>
        <p:spPr>
          <a:xfrm>
            <a:off x="8387757" y="1754322"/>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Learning</a:t>
            </a:r>
          </a:p>
        </p:txBody>
      </p:sp>
      <p:sp>
        <p:nvSpPr>
          <p:cNvPr id="1033" name="TextBox 1032">
            <a:extLst>
              <a:ext uri="{FF2B5EF4-FFF2-40B4-BE49-F238E27FC236}">
                <a16:creationId xmlns:a16="http://schemas.microsoft.com/office/drawing/2014/main" id="{6398E55B-CB65-CD69-03DB-0708103A9272}"/>
              </a:ext>
            </a:extLst>
          </p:cNvPr>
          <p:cNvSpPr txBox="1">
            <a:spLocks/>
          </p:cNvSpPr>
          <p:nvPr/>
        </p:nvSpPr>
        <p:spPr>
          <a:xfrm>
            <a:off x="8387757" y="1951101"/>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Manager Hub</a:t>
            </a:r>
          </a:p>
        </p:txBody>
      </p:sp>
      <p:sp>
        <p:nvSpPr>
          <p:cNvPr id="1034" name="TextBox 1033">
            <a:extLst>
              <a:ext uri="{FF2B5EF4-FFF2-40B4-BE49-F238E27FC236}">
                <a16:creationId xmlns:a16="http://schemas.microsoft.com/office/drawing/2014/main" id="{005E362A-FF65-6436-A251-947F0207FE67}"/>
              </a:ext>
            </a:extLst>
          </p:cNvPr>
          <p:cNvSpPr txBox="1">
            <a:spLocks/>
          </p:cNvSpPr>
          <p:nvPr/>
        </p:nvSpPr>
        <p:spPr>
          <a:xfrm>
            <a:off x="8387757" y="21397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Career </a:t>
            </a:r>
            <a:br>
              <a:rPr lang="en-US" sz="650" dirty="0"/>
            </a:br>
            <a:r>
              <a:rPr lang="en-US" sz="650" dirty="0"/>
              <a:t>Conversation</a:t>
            </a:r>
          </a:p>
        </p:txBody>
      </p:sp>
      <p:sp>
        <p:nvSpPr>
          <p:cNvPr id="1035" name="TextBox 1034">
            <a:extLst>
              <a:ext uri="{FF2B5EF4-FFF2-40B4-BE49-F238E27FC236}">
                <a16:creationId xmlns:a16="http://schemas.microsoft.com/office/drawing/2014/main" id="{34FE23D3-FCCC-C81C-CD5E-D50FD4CF402B}"/>
              </a:ext>
            </a:extLst>
          </p:cNvPr>
          <p:cNvSpPr txBox="1">
            <a:spLocks/>
          </p:cNvSpPr>
          <p:nvPr/>
        </p:nvSpPr>
        <p:spPr>
          <a:xfrm>
            <a:off x="8387757" y="235477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Mentoring</a:t>
            </a:r>
          </a:p>
        </p:txBody>
      </p:sp>
      <p:sp>
        <p:nvSpPr>
          <p:cNvPr id="1036" name="TextBox 1035">
            <a:extLst>
              <a:ext uri="{FF2B5EF4-FFF2-40B4-BE49-F238E27FC236}">
                <a16:creationId xmlns:a16="http://schemas.microsoft.com/office/drawing/2014/main" id="{AE268392-2D2F-5CE4-50F9-5D18A3B0F6CE}"/>
              </a:ext>
            </a:extLst>
          </p:cNvPr>
          <p:cNvSpPr txBox="1">
            <a:spLocks/>
          </p:cNvSpPr>
          <p:nvPr/>
        </p:nvSpPr>
        <p:spPr>
          <a:xfrm>
            <a:off x="8387757" y="256983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Opportunity Marketplace</a:t>
            </a:r>
          </a:p>
        </p:txBody>
      </p:sp>
      <p:sp>
        <p:nvSpPr>
          <p:cNvPr id="1037" name="TextBox 1036">
            <a:extLst>
              <a:ext uri="{FF2B5EF4-FFF2-40B4-BE49-F238E27FC236}">
                <a16:creationId xmlns:a16="http://schemas.microsoft.com/office/drawing/2014/main" id="{9D0C0869-9FFD-BE98-DCED-F9073E9E85CB}"/>
              </a:ext>
            </a:extLst>
          </p:cNvPr>
          <p:cNvSpPr txBox="1">
            <a:spLocks/>
          </p:cNvSpPr>
          <p:nvPr/>
        </p:nvSpPr>
        <p:spPr>
          <a:xfrm>
            <a:off x="8387757" y="278490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Skills Intelligence Workspace</a:t>
            </a:r>
          </a:p>
        </p:txBody>
      </p:sp>
      <p:sp>
        <p:nvSpPr>
          <p:cNvPr id="76" name="TextBox 75">
            <a:extLst>
              <a:ext uri="{FF2B5EF4-FFF2-40B4-BE49-F238E27FC236}">
                <a16:creationId xmlns:a16="http://schemas.microsoft.com/office/drawing/2014/main" id="{9D079AF4-6027-5FB4-7836-E3B916D766BB}"/>
              </a:ext>
            </a:extLst>
          </p:cNvPr>
          <p:cNvSpPr txBox="1">
            <a:spLocks/>
          </p:cNvSpPr>
          <p:nvPr/>
        </p:nvSpPr>
        <p:spPr>
          <a:xfrm>
            <a:off x="3838505" y="287782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ITSM</a:t>
            </a:r>
          </a:p>
        </p:txBody>
      </p:sp>
      <p:sp>
        <p:nvSpPr>
          <p:cNvPr id="94" name="TextBox 93">
            <a:extLst>
              <a:ext uri="{FF2B5EF4-FFF2-40B4-BE49-F238E27FC236}">
                <a16:creationId xmlns:a16="http://schemas.microsoft.com/office/drawing/2014/main" id="{7F0E0BBE-82BA-9DC9-5292-DAC6E0BA7B45}"/>
              </a:ext>
            </a:extLst>
          </p:cNvPr>
          <p:cNvSpPr txBox="1">
            <a:spLocks/>
          </p:cNvSpPr>
          <p:nvPr/>
        </p:nvSpPr>
        <p:spPr>
          <a:xfrm>
            <a:off x="2929791" y="213940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Roadmap Planning</a:t>
            </a:r>
          </a:p>
        </p:txBody>
      </p:sp>
      <p:sp>
        <p:nvSpPr>
          <p:cNvPr id="95" name="TextBox 94">
            <a:extLst>
              <a:ext uri="{FF2B5EF4-FFF2-40B4-BE49-F238E27FC236}">
                <a16:creationId xmlns:a16="http://schemas.microsoft.com/office/drawing/2014/main" id="{95DDE5B6-6009-BF2D-14D1-8FE93DEEDC56}"/>
              </a:ext>
            </a:extLst>
          </p:cNvPr>
          <p:cNvSpPr txBox="1">
            <a:spLocks/>
          </p:cNvSpPr>
          <p:nvPr/>
        </p:nvSpPr>
        <p:spPr>
          <a:xfrm>
            <a:off x="2929791"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Modeling</a:t>
            </a:r>
          </a:p>
        </p:txBody>
      </p:sp>
      <p:sp>
        <p:nvSpPr>
          <p:cNvPr id="96" name="TextBox 95">
            <a:extLst>
              <a:ext uri="{FF2B5EF4-FFF2-40B4-BE49-F238E27FC236}">
                <a16:creationId xmlns:a16="http://schemas.microsoft.com/office/drawing/2014/main" id="{7F481DB4-070D-9D20-BEFC-5C1462CAFD6B}"/>
              </a:ext>
            </a:extLst>
          </p:cNvPr>
          <p:cNvSpPr txBox="1">
            <a:spLocks/>
          </p:cNvSpPr>
          <p:nvPr/>
        </p:nvSpPr>
        <p:spPr>
          <a:xfrm>
            <a:off x="6558777" y="4038188"/>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ESG Metrics Definition</a:t>
            </a:r>
          </a:p>
        </p:txBody>
      </p:sp>
      <p:sp>
        <p:nvSpPr>
          <p:cNvPr id="956" name="TextBox 955">
            <a:extLst>
              <a:ext uri="{FF2B5EF4-FFF2-40B4-BE49-F238E27FC236}">
                <a16:creationId xmlns:a16="http://schemas.microsoft.com/office/drawing/2014/main" id="{57ECC35C-0915-BEC7-ACE7-D3D29B44030A}"/>
              </a:ext>
            </a:extLst>
          </p:cNvPr>
          <p:cNvSpPr txBox="1">
            <a:spLocks/>
          </p:cNvSpPr>
          <p:nvPr/>
        </p:nvSpPr>
        <p:spPr>
          <a:xfrm>
            <a:off x="1112363" y="4375219"/>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Retail Data Model</a:t>
            </a:r>
          </a:p>
        </p:txBody>
      </p:sp>
      <p:sp>
        <p:nvSpPr>
          <p:cNvPr id="66" name="TextBox 65">
            <a:extLst>
              <a:ext uri="{FF2B5EF4-FFF2-40B4-BE49-F238E27FC236}">
                <a16:creationId xmlns:a16="http://schemas.microsoft.com/office/drawing/2014/main" id="{73E0DFD8-45C3-EA74-C069-3DA01F2B4EE1}"/>
              </a:ext>
            </a:extLst>
          </p:cNvPr>
          <p:cNvSpPr txBox="1">
            <a:spLocks/>
          </p:cNvSpPr>
          <p:nvPr/>
        </p:nvSpPr>
        <p:spPr>
          <a:xfrm>
            <a:off x="3838505" y="30944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Lens</a:t>
            </a:r>
          </a:p>
        </p:txBody>
      </p:sp>
      <p:sp>
        <p:nvSpPr>
          <p:cNvPr id="895" name="TextBox 894">
            <a:extLst>
              <a:ext uri="{FF2B5EF4-FFF2-40B4-BE49-F238E27FC236}">
                <a16:creationId xmlns:a16="http://schemas.microsoft.com/office/drawing/2014/main" id="{3D3BC1E9-C914-1FC4-AB53-84058107D536}"/>
              </a:ext>
            </a:extLst>
          </p:cNvPr>
          <p:cNvSpPr txBox="1">
            <a:spLocks/>
          </p:cNvSpPr>
          <p:nvPr/>
        </p:nvSpPr>
        <p:spPr>
          <a:xfrm>
            <a:off x="10201733" y="2371409"/>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Employee Health Screening</a:t>
            </a:r>
          </a:p>
        </p:txBody>
      </p:sp>
      <p:sp>
        <p:nvSpPr>
          <p:cNvPr id="896" name="TextBox 895">
            <a:extLst>
              <a:ext uri="{FF2B5EF4-FFF2-40B4-BE49-F238E27FC236}">
                <a16:creationId xmlns:a16="http://schemas.microsoft.com/office/drawing/2014/main" id="{0CB61FCD-0478-D102-EE31-1B748AAB008E}"/>
              </a:ext>
            </a:extLst>
          </p:cNvPr>
          <p:cNvSpPr txBox="1">
            <a:spLocks/>
          </p:cNvSpPr>
          <p:nvPr/>
        </p:nvSpPr>
        <p:spPr>
          <a:xfrm>
            <a:off x="10201733" y="2589004"/>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Critical Event </a:t>
            </a:r>
            <a:br>
              <a:rPr lang="en-US" sz="650" dirty="0"/>
            </a:br>
            <a:r>
              <a:rPr lang="en-US" sz="650" dirty="0"/>
              <a:t>Mgmt</a:t>
            </a:r>
          </a:p>
        </p:txBody>
      </p:sp>
      <p:sp>
        <p:nvSpPr>
          <p:cNvPr id="920" name="TextBox 919">
            <a:extLst>
              <a:ext uri="{FF2B5EF4-FFF2-40B4-BE49-F238E27FC236}">
                <a16:creationId xmlns:a16="http://schemas.microsoft.com/office/drawing/2014/main" id="{BC6B368A-1233-F9EE-F206-D7DFFD35E442}"/>
              </a:ext>
            </a:extLst>
          </p:cNvPr>
          <p:cNvSpPr txBox="1">
            <a:spLocks/>
          </p:cNvSpPr>
          <p:nvPr/>
        </p:nvSpPr>
        <p:spPr>
          <a:xfrm>
            <a:off x="10201733" y="3241789"/>
            <a:ext cx="860781"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Case Mgmt</a:t>
            </a:r>
          </a:p>
        </p:txBody>
      </p:sp>
      <p:sp>
        <p:nvSpPr>
          <p:cNvPr id="1045" name="Rounded Rectangle 1044">
            <a:extLst>
              <a:ext uri="{FF2B5EF4-FFF2-40B4-BE49-F238E27FC236}">
                <a16:creationId xmlns:a16="http://schemas.microsoft.com/office/drawing/2014/main" id="{5BECB679-8F95-3D8B-71FE-73706F6D1EED}"/>
              </a:ext>
            </a:extLst>
          </p:cNvPr>
          <p:cNvSpPr>
            <a:spLocks/>
          </p:cNvSpPr>
          <p:nvPr/>
        </p:nvSpPr>
        <p:spPr>
          <a:xfrm>
            <a:off x="10212840" y="2203753"/>
            <a:ext cx="849674" cy="153962"/>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Health &amp; Safety</a:t>
            </a:r>
          </a:p>
        </p:txBody>
      </p:sp>
      <p:sp>
        <p:nvSpPr>
          <p:cNvPr id="85" name="TextBox 84">
            <a:extLst>
              <a:ext uri="{FF2B5EF4-FFF2-40B4-BE49-F238E27FC236}">
                <a16:creationId xmlns:a16="http://schemas.microsoft.com/office/drawing/2014/main" id="{DAF7435F-5C98-59B4-5C59-57253A2E1318}"/>
              </a:ext>
            </a:extLst>
          </p:cNvPr>
          <p:cNvSpPr txBox="1">
            <a:spLocks/>
          </p:cNvSpPr>
          <p:nvPr/>
        </p:nvSpPr>
        <p:spPr>
          <a:xfrm>
            <a:off x="10201733" y="3441382"/>
            <a:ext cx="860781"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H&amp;S</a:t>
            </a:r>
          </a:p>
        </p:txBody>
      </p:sp>
      <p:sp>
        <p:nvSpPr>
          <p:cNvPr id="71" name="TextBox 70">
            <a:extLst>
              <a:ext uri="{FF2B5EF4-FFF2-40B4-BE49-F238E27FC236}">
                <a16:creationId xmlns:a16="http://schemas.microsoft.com/office/drawing/2014/main" id="{3214397D-C60E-26E3-CD77-03FC827A1148}"/>
              </a:ext>
            </a:extLst>
          </p:cNvPr>
          <p:cNvSpPr txBox="1">
            <a:spLocks/>
          </p:cNvSpPr>
          <p:nvPr/>
        </p:nvSpPr>
        <p:spPr>
          <a:xfrm>
            <a:off x="10201733" y="2806599"/>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H&amp;S Case </a:t>
            </a:r>
            <a:br>
              <a:rPr lang="en-US" sz="650" dirty="0"/>
            </a:br>
            <a:r>
              <a:rPr lang="en-US" sz="650" dirty="0"/>
              <a:t>Mgmt</a:t>
            </a:r>
          </a:p>
        </p:txBody>
      </p:sp>
      <p:sp>
        <p:nvSpPr>
          <p:cNvPr id="72" name="TextBox 71">
            <a:extLst>
              <a:ext uri="{FF2B5EF4-FFF2-40B4-BE49-F238E27FC236}">
                <a16:creationId xmlns:a16="http://schemas.microsoft.com/office/drawing/2014/main" id="{1DF58DD4-44F0-28BD-1D49-6A7909C2AB6D}"/>
              </a:ext>
            </a:extLst>
          </p:cNvPr>
          <p:cNvSpPr txBox="1">
            <a:spLocks/>
          </p:cNvSpPr>
          <p:nvPr/>
        </p:nvSpPr>
        <p:spPr>
          <a:xfrm>
            <a:off x="10201733" y="3024194"/>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H&amp;S Incident </a:t>
            </a:r>
            <a:br>
              <a:rPr lang="en-US" sz="650" dirty="0"/>
            </a:br>
            <a:r>
              <a:rPr lang="en-US" sz="650" dirty="0"/>
              <a:t>Mgmt</a:t>
            </a:r>
          </a:p>
        </p:txBody>
      </p:sp>
      <p:sp>
        <p:nvSpPr>
          <p:cNvPr id="4" name="Rounded Rectangle 3">
            <a:hlinkClick r:id="" action="ppaction://noaction" highlightClick="1"/>
            <a:hlinkHover r:id="" action="ppaction://noaction" highlightClick="1"/>
            <a:extLst>
              <a:ext uri="{FF2B5EF4-FFF2-40B4-BE49-F238E27FC236}">
                <a16:creationId xmlns:a16="http://schemas.microsoft.com/office/drawing/2014/main" id="{4F7849AD-24F6-07D8-F1C6-6FE8CE549F0D}"/>
              </a:ext>
            </a:extLst>
          </p:cNvPr>
          <p:cNvSpPr>
            <a:spLocks/>
          </p:cNvSpPr>
          <p:nvPr/>
        </p:nvSpPr>
        <p:spPr>
          <a:xfrm>
            <a:off x="7608604" y="5903499"/>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for Creator</a:t>
            </a:r>
          </a:p>
        </p:txBody>
      </p:sp>
      <p:sp>
        <p:nvSpPr>
          <p:cNvPr id="5" name="Rounded Rectangle 4">
            <a:hlinkClick r:id="" action="ppaction://noaction" highlightClick="1"/>
            <a:hlinkHover r:id="" action="ppaction://noaction" highlightClick="1"/>
            <a:extLst>
              <a:ext uri="{FF2B5EF4-FFF2-40B4-BE49-F238E27FC236}">
                <a16:creationId xmlns:a16="http://schemas.microsoft.com/office/drawing/2014/main" id="{68542986-7BD0-8BB9-9CB9-8EF7A0A158C6}"/>
              </a:ext>
            </a:extLst>
          </p:cNvPr>
          <p:cNvSpPr>
            <a:spLocks/>
          </p:cNvSpPr>
          <p:nvPr/>
        </p:nvSpPr>
        <p:spPr>
          <a:xfrm>
            <a:off x="206264" y="658263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Web UI &amp; Mobile Builder</a:t>
            </a:r>
          </a:p>
        </p:txBody>
      </p:sp>
      <p:sp>
        <p:nvSpPr>
          <p:cNvPr id="8" name="Rounded Rectangle 7">
            <a:hlinkClick r:id="" action="ppaction://noaction" highlightClick="1"/>
            <a:hlinkHover r:id="" action="ppaction://noaction" highlightClick="1"/>
            <a:extLst>
              <a:ext uri="{FF2B5EF4-FFF2-40B4-BE49-F238E27FC236}">
                <a16:creationId xmlns:a16="http://schemas.microsoft.com/office/drawing/2014/main" id="{797B583A-5F3D-1AFA-1D06-8539B340CED6}"/>
              </a:ext>
            </a:extLst>
          </p:cNvPr>
          <p:cNvSpPr>
            <a:spLocks/>
          </p:cNvSpPr>
          <p:nvPr/>
        </p:nvSpPr>
        <p:spPr>
          <a:xfrm>
            <a:off x="7608604" y="537813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Creator Studio</a:t>
            </a:r>
          </a:p>
        </p:txBody>
      </p:sp>
      <p:sp>
        <p:nvSpPr>
          <p:cNvPr id="10" name="Rounded Rectangle 9">
            <a:hlinkClick r:id="" action="ppaction://noaction" highlightClick="1"/>
            <a:hlinkHover r:id="" action="ppaction://noaction" highlightClick="1"/>
            <a:extLst>
              <a:ext uri="{FF2B5EF4-FFF2-40B4-BE49-F238E27FC236}">
                <a16:creationId xmlns:a16="http://schemas.microsoft.com/office/drawing/2014/main" id="{33BBBB75-73E9-D2F5-3ED6-92C6BE9E1240}"/>
              </a:ext>
            </a:extLst>
          </p:cNvPr>
          <p:cNvSpPr>
            <a:spLocks/>
          </p:cNvSpPr>
          <p:nvPr/>
        </p:nvSpPr>
        <p:spPr>
          <a:xfrm>
            <a:off x="7608604" y="555325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App Engine </a:t>
            </a:r>
            <a:r>
              <a:rPr lang="en-US" sz="680" dirty="0" err="1">
                <a:solidFill>
                  <a:srgbClr val="FFFFFF"/>
                </a:solidFill>
                <a:latin typeface="ServiceNow Sans" panose="020B0504040101010104" pitchFamily="34" charset="77"/>
              </a:rPr>
              <a:t>Mgmt</a:t>
            </a:r>
            <a:r>
              <a:rPr lang="en-US" sz="680" dirty="0">
                <a:solidFill>
                  <a:srgbClr val="FFFFFF"/>
                </a:solidFill>
                <a:latin typeface="ServiceNow Sans" panose="020B0504040101010104" pitchFamily="34" charset="77"/>
              </a:rPr>
              <a:t> Center</a:t>
            </a:r>
          </a:p>
        </p:txBody>
      </p:sp>
      <p:sp>
        <p:nvSpPr>
          <p:cNvPr id="12" name="TextBox 11">
            <a:extLst>
              <a:ext uri="{FF2B5EF4-FFF2-40B4-BE49-F238E27FC236}">
                <a16:creationId xmlns:a16="http://schemas.microsoft.com/office/drawing/2014/main" id="{E9275168-F312-9FF0-B108-40AF3BE781A2}"/>
              </a:ext>
            </a:extLst>
          </p:cNvPr>
          <p:cNvSpPr txBox="1">
            <a:spLocks/>
          </p:cNvSpPr>
          <p:nvPr/>
        </p:nvSpPr>
        <p:spPr>
          <a:xfrm>
            <a:off x="3838505" y="393073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DEX Application &amp; Device Health</a:t>
            </a:r>
          </a:p>
        </p:txBody>
      </p:sp>
      <p:sp>
        <p:nvSpPr>
          <p:cNvPr id="13" name="Rounded Rectangle 12">
            <a:hlinkClick r:id="" action="ppaction://noaction" highlightClick="1"/>
            <a:hlinkHover r:id="" action="ppaction://noaction" highlightClick="1"/>
            <a:extLst>
              <a:ext uri="{FF2B5EF4-FFF2-40B4-BE49-F238E27FC236}">
                <a16:creationId xmlns:a16="http://schemas.microsoft.com/office/drawing/2014/main" id="{8E989957-9097-54CD-18A6-3DFCAEEB9195}"/>
              </a:ext>
            </a:extLst>
          </p:cNvPr>
          <p:cNvSpPr>
            <a:spLocks/>
          </p:cNvSpPr>
          <p:nvPr/>
        </p:nvSpPr>
        <p:spPr>
          <a:xfrm>
            <a:off x="7608604" y="6078205"/>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Build Agent</a:t>
            </a:r>
          </a:p>
        </p:txBody>
      </p:sp>
      <p:sp>
        <p:nvSpPr>
          <p:cNvPr id="33" name="Rounded Rectangle 32">
            <a:hlinkClick r:id="" action="ppaction://noaction" highlightClick="1"/>
            <a:hlinkHover r:id="" action="ppaction://noaction" highlightClick="1"/>
            <a:extLst>
              <a:ext uri="{FF2B5EF4-FFF2-40B4-BE49-F238E27FC236}">
                <a16:creationId xmlns:a16="http://schemas.microsoft.com/office/drawing/2014/main" id="{AC8613C0-C802-2AD3-C837-E9AB7C999951}"/>
              </a:ext>
            </a:extLst>
          </p:cNvPr>
          <p:cNvSpPr>
            <a:spLocks/>
          </p:cNvSpPr>
          <p:nvPr/>
        </p:nvSpPr>
        <p:spPr>
          <a:xfrm>
            <a:off x="4641133" y="554471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CSDM</a:t>
            </a:r>
          </a:p>
        </p:txBody>
      </p:sp>
      <p:cxnSp>
        <p:nvCxnSpPr>
          <p:cNvPr id="35" name="Straight Connector 34">
            <a:extLst>
              <a:ext uri="{FF2B5EF4-FFF2-40B4-BE49-F238E27FC236}">
                <a16:creationId xmlns:a16="http://schemas.microsoft.com/office/drawing/2014/main" id="{1CA6A8B8-1209-F49A-00C5-F67A552DC47D}"/>
              </a:ext>
            </a:extLst>
          </p:cNvPr>
          <p:cNvCxnSpPr>
            <a:cxnSpLocks/>
          </p:cNvCxnSpPr>
          <p:nvPr/>
        </p:nvCxnSpPr>
        <p:spPr>
          <a:xfrm flipH="1">
            <a:off x="8369720" y="537681"/>
            <a:ext cx="82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CD1402-A191-D3A4-BD16-04DD5B66DC26}"/>
              </a:ext>
            </a:extLst>
          </p:cNvPr>
          <p:cNvCxnSpPr>
            <a:cxnSpLocks/>
          </p:cNvCxnSpPr>
          <p:nvPr/>
        </p:nvCxnSpPr>
        <p:spPr>
          <a:xfrm flipH="1">
            <a:off x="11115304" y="542163"/>
            <a:ext cx="8408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801173-E39B-6F70-0301-52840F91D067}"/>
              </a:ext>
            </a:extLst>
          </p:cNvPr>
          <p:cNvCxnSpPr>
            <a:cxnSpLocks/>
          </p:cNvCxnSpPr>
          <p:nvPr/>
        </p:nvCxnSpPr>
        <p:spPr>
          <a:xfrm>
            <a:off x="8369720" y="551128"/>
            <a:ext cx="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82309A-1178-BC46-54CE-A81602F7C3E3}"/>
              </a:ext>
            </a:extLst>
          </p:cNvPr>
          <p:cNvCxnSpPr>
            <a:cxnSpLocks/>
          </p:cNvCxnSpPr>
          <p:nvPr/>
        </p:nvCxnSpPr>
        <p:spPr>
          <a:xfrm>
            <a:off x="8369720" y="532616"/>
            <a:ext cx="0" cy="83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B40F38-39CD-6F44-FA88-4BFDBAC81975}"/>
              </a:ext>
            </a:extLst>
          </p:cNvPr>
          <p:cNvCxnSpPr>
            <a:cxnSpLocks/>
          </p:cNvCxnSpPr>
          <p:nvPr/>
        </p:nvCxnSpPr>
        <p:spPr>
          <a:xfrm>
            <a:off x="11960027" y="536575"/>
            <a:ext cx="0" cy="83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37B789B-244D-C77D-D3F6-C54EBCBBACCF}"/>
              </a:ext>
            </a:extLst>
          </p:cNvPr>
          <p:cNvSpPr txBox="1">
            <a:spLocks/>
          </p:cNvSpPr>
          <p:nvPr/>
        </p:nvSpPr>
        <p:spPr>
          <a:xfrm>
            <a:off x="4977533" y="6979435"/>
            <a:ext cx="1704110" cy="498763"/>
          </a:xfrm>
          <a:prstGeom prst="rect">
            <a:avLst/>
          </a:prstGeom>
          <a:noFill/>
        </p:spPr>
        <p:txBody>
          <a:bodyPr wrap="none" rtlCol="0">
            <a:noAutofit/>
          </a:bodyPr>
          <a:lstStyle/>
          <a:p>
            <a:pPr algn="ctr">
              <a:spcBef>
                <a:spcPts val="300"/>
              </a:spcBef>
            </a:pPr>
            <a:r>
              <a:rPr lang="en-US" sz="1100" dirty="0">
                <a:solidFill>
                  <a:srgbClr val="EBEBEB"/>
                </a:solidFill>
              </a:rPr>
              <a:t>Moad </a:t>
            </a:r>
          </a:p>
          <a:p>
            <a:pPr algn="ctr">
              <a:spcBef>
                <a:spcPts val="300"/>
              </a:spcBef>
            </a:pPr>
            <a:r>
              <a:rPr lang="en-US" sz="1100" dirty="0">
                <a:solidFill>
                  <a:srgbClr val="EBEBEB"/>
                </a:solidFill>
              </a:rPr>
              <a:t>Author: Luca </a:t>
            </a:r>
            <a:r>
              <a:rPr lang="en-US" sz="1100" dirty="0" err="1">
                <a:solidFill>
                  <a:srgbClr val="EBEBEB"/>
                </a:solidFill>
              </a:rPr>
              <a:t>Morlupi</a:t>
            </a:r>
            <a:endParaRPr lang="en-US" sz="1100" dirty="0">
              <a:solidFill>
                <a:srgbClr val="EBEBEB"/>
              </a:solidFill>
            </a:endParaRPr>
          </a:p>
        </p:txBody>
      </p:sp>
      <p:sp>
        <p:nvSpPr>
          <p:cNvPr id="37" name="Rounded Rectangle 36">
            <a:extLst>
              <a:ext uri="{FF2B5EF4-FFF2-40B4-BE49-F238E27FC236}">
                <a16:creationId xmlns:a16="http://schemas.microsoft.com/office/drawing/2014/main" id="{AF1B1D47-DFD7-2022-FC53-CEE6C8CF0EB0}"/>
              </a:ext>
            </a:extLst>
          </p:cNvPr>
          <p:cNvSpPr>
            <a:spLocks noGrp="1" noRot="1" noMove="1" noResize="1" noEditPoints="1" noAdjustHandles="1" noChangeArrowheads="1" noChangeShapeType="1"/>
          </p:cNvSpPr>
          <p:nvPr/>
        </p:nvSpPr>
        <p:spPr>
          <a:xfrm>
            <a:off x="6219738" y="-551883"/>
            <a:ext cx="936000" cy="3096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Implementing</a:t>
            </a:r>
          </a:p>
        </p:txBody>
      </p:sp>
      <p:sp>
        <p:nvSpPr>
          <p:cNvPr id="42" name="Rounded Rectangle 41">
            <a:extLst>
              <a:ext uri="{FF2B5EF4-FFF2-40B4-BE49-F238E27FC236}">
                <a16:creationId xmlns:a16="http://schemas.microsoft.com/office/drawing/2014/main" id="{7530B3C9-683D-DA0C-3594-E42DA8DB6479}"/>
              </a:ext>
            </a:extLst>
          </p:cNvPr>
          <p:cNvSpPr>
            <a:spLocks noGrp="1" noRot="1" noMove="1" noResize="1" noEditPoints="1" noAdjustHandles="1" noChangeArrowheads="1" noChangeShapeType="1"/>
          </p:cNvSpPr>
          <p:nvPr/>
        </p:nvSpPr>
        <p:spPr>
          <a:xfrm>
            <a:off x="5413319" y="-551883"/>
            <a:ext cx="720000" cy="3096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Planning</a:t>
            </a:r>
          </a:p>
        </p:txBody>
      </p:sp>
      <p:sp>
        <p:nvSpPr>
          <p:cNvPr id="43" name="Rounded Rectangle 42">
            <a:extLst>
              <a:ext uri="{FF2B5EF4-FFF2-40B4-BE49-F238E27FC236}">
                <a16:creationId xmlns:a16="http://schemas.microsoft.com/office/drawing/2014/main" id="{852F19A7-48C7-8A57-3296-1D9FC0EAE684}"/>
              </a:ext>
            </a:extLst>
          </p:cNvPr>
          <p:cNvSpPr>
            <a:spLocks noGrp="1" noRot="1" noMove="1" noResize="1" noEditPoints="1" noAdjustHandles="1" noChangeArrowheads="1" noChangeShapeType="1"/>
          </p:cNvSpPr>
          <p:nvPr/>
        </p:nvSpPr>
        <p:spPr>
          <a:xfrm>
            <a:off x="7242157" y="-551883"/>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44" name="Rounded Rectangle 43">
            <a:extLst>
              <a:ext uri="{FF2B5EF4-FFF2-40B4-BE49-F238E27FC236}">
                <a16:creationId xmlns:a16="http://schemas.microsoft.com/office/drawing/2014/main" id="{A24B7052-8E4F-878E-B050-7A81CB413265}"/>
              </a:ext>
            </a:extLst>
          </p:cNvPr>
          <p:cNvSpPr>
            <a:spLocks noGrp="1" noRot="1" noMove="1" noResize="1" noEditPoints="1" noAdjustHandles="1" noChangeArrowheads="1" noChangeShapeType="1"/>
          </p:cNvSpPr>
          <p:nvPr/>
        </p:nvSpPr>
        <p:spPr>
          <a:xfrm>
            <a:off x="8012576" y="-551883"/>
            <a:ext cx="756000" cy="3096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Not in use</a:t>
            </a:r>
          </a:p>
        </p:txBody>
      </p:sp>
      <p:sp>
        <p:nvSpPr>
          <p:cNvPr id="45" name="Rounded Rectangle 44">
            <a:extLst>
              <a:ext uri="{FF2B5EF4-FFF2-40B4-BE49-F238E27FC236}">
                <a16:creationId xmlns:a16="http://schemas.microsoft.com/office/drawing/2014/main" id="{627850DB-9C44-8A10-4283-FD0416065793}"/>
              </a:ext>
            </a:extLst>
          </p:cNvPr>
          <p:cNvSpPr>
            <a:spLocks noGrp="1" noRot="1" noMove="1" noResize="1" noEditPoints="1" noAdjustHandles="1" noChangeArrowheads="1" noChangeShapeType="1"/>
          </p:cNvSpPr>
          <p:nvPr/>
        </p:nvSpPr>
        <p:spPr>
          <a:xfrm>
            <a:off x="8854995" y="-551883"/>
            <a:ext cx="1080000" cy="309600"/>
          </a:xfrm>
          <a:prstGeom prst="roundRect">
            <a:avLst/>
          </a:prstGeom>
          <a:gradFill>
            <a:gsLst>
              <a:gs pos="0">
                <a:srgbClr val="19756C"/>
              </a:gs>
              <a:gs pos="87000">
                <a:srgbClr val="19756C">
                  <a:lumMod val="59000"/>
                </a:srgbClr>
              </a:gs>
            </a:gsLst>
            <a:lin ang="5400000" scaled="1"/>
          </a:gradFill>
          <a:ln w="6350">
            <a:solidFill>
              <a:srgbClr val="179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Needs validation</a:t>
            </a:r>
          </a:p>
        </p:txBody>
      </p:sp>
      <p:sp>
        <p:nvSpPr>
          <p:cNvPr id="46" name="Rounded Rectangle 45">
            <a:extLst>
              <a:ext uri="{FF2B5EF4-FFF2-40B4-BE49-F238E27FC236}">
                <a16:creationId xmlns:a16="http://schemas.microsoft.com/office/drawing/2014/main" id="{77EEBF56-0403-F767-1912-364128E9788A}"/>
              </a:ext>
            </a:extLst>
          </p:cNvPr>
          <p:cNvSpPr>
            <a:spLocks noGrp="1" noRot="1" noMove="1" noResize="1" noEditPoints="1" noAdjustHandles="1" noChangeArrowheads="1" noChangeShapeType="1"/>
          </p:cNvSpPr>
          <p:nvPr/>
        </p:nvSpPr>
        <p:spPr>
          <a:xfrm>
            <a:off x="10021415" y="-551883"/>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47" name="Rounded Rectangle 46">
            <a:extLst>
              <a:ext uri="{FF2B5EF4-FFF2-40B4-BE49-F238E27FC236}">
                <a16:creationId xmlns:a16="http://schemas.microsoft.com/office/drawing/2014/main" id="{5C3236BE-0A29-5DE6-3050-0D19B86E605E}"/>
              </a:ext>
            </a:extLst>
          </p:cNvPr>
          <p:cNvSpPr>
            <a:spLocks noGrp="1" noRot="1" noMove="1" noResize="1" noEditPoints="1" noAdjustHandles="1" noChangeArrowheads="1" noChangeShapeType="1"/>
          </p:cNvSpPr>
          <p:nvPr/>
        </p:nvSpPr>
        <p:spPr>
          <a:xfrm>
            <a:off x="11450496" y="-552992"/>
            <a:ext cx="613283"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48" name="Rounded Rectangle 47">
            <a:extLst>
              <a:ext uri="{FF2B5EF4-FFF2-40B4-BE49-F238E27FC236}">
                <a16:creationId xmlns:a16="http://schemas.microsoft.com/office/drawing/2014/main" id="{A6C90567-5C1A-34F1-187B-01380CF2180B}"/>
              </a:ext>
            </a:extLst>
          </p:cNvPr>
          <p:cNvSpPr>
            <a:spLocks noGrp="1" noRot="1" noMove="1" noResize="1" noEditPoints="1" noAdjustHandles="1" noChangeArrowheads="1" noChangeShapeType="1"/>
          </p:cNvSpPr>
          <p:nvPr/>
        </p:nvSpPr>
        <p:spPr>
          <a:xfrm>
            <a:off x="10749745" y="-552992"/>
            <a:ext cx="662142"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49" name="Rounded Rectangle 48">
            <a:extLst>
              <a:ext uri="{FF2B5EF4-FFF2-40B4-BE49-F238E27FC236}">
                <a16:creationId xmlns:a16="http://schemas.microsoft.com/office/drawing/2014/main" id="{31E029E9-19E7-9CF7-48B7-BB8E510B9BD0}"/>
              </a:ext>
            </a:extLst>
          </p:cNvPr>
          <p:cNvSpPr>
            <a:spLocks noGrp="1" noRot="1" noMove="1" noResize="1" noEditPoints="1" noAdjustHandles="1" noChangeArrowheads="1" noChangeShapeType="1"/>
          </p:cNvSpPr>
          <p:nvPr/>
        </p:nvSpPr>
        <p:spPr>
          <a:xfrm>
            <a:off x="8384849" y="-943233"/>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50" name="Rounded Rectangle 49">
            <a:extLst>
              <a:ext uri="{FF2B5EF4-FFF2-40B4-BE49-F238E27FC236}">
                <a16:creationId xmlns:a16="http://schemas.microsoft.com/office/drawing/2014/main" id="{D7BCB3E7-1073-C76D-6AD1-A5F869D465F8}"/>
              </a:ext>
            </a:extLst>
          </p:cNvPr>
          <p:cNvSpPr>
            <a:spLocks noGrp="1" noRot="1" noMove="1" noResize="1" noEditPoints="1" noAdjustHandles="1" noChangeArrowheads="1" noChangeShapeType="1"/>
          </p:cNvSpPr>
          <p:nvPr/>
        </p:nvSpPr>
        <p:spPr>
          <a:xfrm>
            <a:off x="9977661" y="-941837"/>
            <a:ext cx="684000"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51" name="Rounded Rectangle 50">
            <a:extLst>
              <a:ext uri="{FF2B5EF4-FFF2-40B4-BE49-F238E27FC236}">
                <a16:creationId xmlns:a16="http://schemas.microsoft.com/office/drawing/2014/main" id="{821FF45C-C375-BCE9-BA2E-C1EE12795DC5}"/>
              </a:ext>
            </a:extLst>
          </p:cNvPr>
          <p:cNvSpPr>
            <a:spLocks noGrp="1" noRot="1" noMove="1" noResize="1" noEditPoints="1" noAdjustHandles="1" noChangeArrowheads="1" noChangeShapeType="1"/>
          </p:cNvSpPr>
          <p:nvPr/>
        </p:nvSpPr>
        <p:spPr>
          <a:xfrm>
            <a:off x="9149842" y="-942100"/>
            <a:ext cx="756000" cy="3096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Not in use</a:t>
            </a:r>
          </a:p>
        </p:txBody>
      </p:sp>
      <p:sp>
        <p:nvSpPr>
          <p:cNvPr id="52" name="Rounded Rectangle 51">
            <a:extLst>
              <a:ext uri="{FF2B5EF4-FFF2-40B4-BE49-F238E27FC236}">
                <a16:creationId xmlns:a16="http://schemas.microsoft.com/office/drawing/2014/main" id="{BC214FB6-B184-B9AC-B431-9EC47D9F47B2}"/>
              </a:ext>
            </a:extLst>
          </p:cNvPr>
          <p:cNvSpPr>
            <a:spLocks noGrp="1" noRot="1" noMove="1" noResize="1" noEditPoints="1" noAdjustHandles="1" noChangeArrowheads="1" noChangeShapeType="1"/>
          </p:cNvSpPr>
          <p:nvPr/>
        </p:nvSpPr>
        <p:spPr>
          <a:xfrm>
            <a:off x="9221842" y="-1324260"/>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53" name="Rounded Rectangle 52">
            <a:extLst>
              <a:ext uri="{FF2B5EF4-FFF2-40B4-BE49-F238E27FC236}">
                <a16:creationId xmlns:a16="http://schemas.microsoft.com/office/drawing/2014/main" id="{AC38D228-D128-C659-71CC-1F844166D3F8}"/>
              </a:ext>
            </a:extLst>
          </p:cNvPr>
          <p:cNvSpPr>
            <a:spLocks noGrp="1" noRot="1" noMove="1" noResize="1" noEditPoints="1" noAdjustHandles="1" noChangeArrowheads="1" noChangeShapeType="1"/>
          </p:cNvSpPr>
          <p:nvPr/>
        </p:nvSpPr>
        <p:spPr>
          <a:xfrm>
            <a:off x="9973395" y="-1323997"/>
            <a:ext cx="684000"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54" name="Rounded Rectangle 53">
            <a:extLst>
              <a:ext uri="{FF2B5EF4-FFF2-40B4-BE49-F238E27FC236}">
                <a16:creationId xmlns:a16="http://schemas.microsoft.com/office/drawing/2014/main" id="{2025F315-4C76-98AA-3A6F-277D55CFE75D}"/>
              </a:ext>
            </a:extLst>
          </p:cNvPr>
          <p:cNvSpPr>
            <a:spLocks noGrp="1" noRot="1" noMove="1" noResize="1" noEditPoints="1" noAdjustHandles="1" noChangeArrowheads="1" noChangeShapeType="1"/>
          </p:cNvSpPr>
          <p:nvPr/>
        </p:nvSpPr>
        <p:spPr>
          <a:xfrm>
            <a:off x="10743742" y="-942187"/>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55" name="Rounded Rectangle 54">
            <a:extLst>
              <a:ext uri="{FF2B5EF4-FFF2-40B4-BE49-F238E27FC236}">
                <a16:creationId xmlns:a16="http://schemas.microsoft.com/office/drawing/2014/main" id="{E9978B68-A1EF-5718-29D4-D0A4D587568A}"/>
              </a:ext>
            </a:extLst>
          </p:cNvPr>
          <p:cNvSpPr>
            <a:spLocks noGrp="1" noRot="1" noMove="1" noResize="1" noEditPoints="1" noAdjustHandles="1" noChangeArrowheads="1" noChangeShapeType="1"/>
          </p:cNvSpPr>
          <p:nvPr/>
        </p:nvSpPr>
        <p:spPr>
          <a:xfrm>
            <a:off x="10741051" y="-1324260"/>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56" name="TextBox 55">
            <a:extLst>
              <a:ext uri="{FF2B5EF4-FFF2-40B4-BE49-F238E27FC236}">
                <a16:creationId xmlns:a16="http://schemas.microsoft.com/office/drawing/2014/main" id="{E5599099-4AC8-48C5-EF7F-71F92F57F4D3}"/>
              </a:ext>
            </a:extLst>
          </p:cNvPr>
          <p:cNvSpPr txBox="1">
            <a:spLocks noGrp="1" noRot="1" noMove="1" noResize="1" noEditPoints="1" noAdjustHandles="1" noChangeArrowheads="1" noChangeShapeType="1"/>
          </p:cNvSpPr>
          <p:nvPr/>
        </p:nvSpPr>
        <p:spPr>
          <a:xfrm>
            <a:off x="4597815" y="-533778"/>
            <a:ext cx="765142" cy="311322"/>
          </a:xfrm>
          <a:prstGeom prst="rect">
            <a:avLst/>
          </a:prstGeom>
          <a:noFill/>
        </p:spPr>
        <p:txBody>
          <a:bodyPr wrap="none" rtlCol="0">
            <a:noAutofit/>
          </a:bodyPr>
          <a:lstStyle/>
          <a:p>
            <a:pPr algn="l">
              <a:spcBef>
                <a:spcPts val="300"/>
              </a:spcBef>
            </a:pPr>
            <a:r>
              <a:rPr lang="en-US" sz="1200" dirty="0"/>
              <a:t>Detailed:</a:t>
            </a:r>
          </a:p>
        </p:txBody>
      </p:sp>
      <p:sp>
        <p:nvSpPr>
          <p:cNvPr id="57" name="TextBox 56">
            <a:extLst>
              <a:ext uri="{FF2B5EF4-FFF2-40B4-BE49-F238E27FC236}">
                <a16:creationId xmlns:a16="http://schemas.microsoft.com/office/drawing/2014/main" id="{2963497F-DB6D-3F82-3265-0168DC2FC60F}"/>
              </a:ext>
            </a:extLst>
          </p:cNvPr>
          <p:cNvSpPr txBox="1">
            <a:spLocks noGrp="1" noRot="1" noMove="1" noResize="1" noEditPoints="1" noAdjustHandles="1" noChangeArrowheads="1" noChangeShapeType="1"/>
          </p:cNvSpPr>
          <p:nvPr/>
        </p:nvSpPr>
        <p:spPr>
          <a:xfrm>
            <a:off x="7668705" y="-912960"/>
            <a:ext cx="669287" cy="311322"/>
          </a:xfrm>
          <a:prstGeom prst="rect">
            <a:avLst/>
          </a:prstGeom>
          <a:noFill/>
        </p:spPr>
        <p:txBody>
          <a:bodyPr wrap="none" rtlCol="0">
            <a:noAutofit/>
          </a:bodyPr>
          <a:lstStyle/>
          <a:p>
            <a:pPr algn="l">
              <a:spcBef>
                <a:spcPts val="300"/>
              </a:spcBef>
            </a:pPr>
            <a:r>
              <a:rPr lang="en-US" sz="1200" dirty="0"/>
              <a:t>Simple:</a:t>
            </a:r>
          </a:p>
        </p:txBody>
      </p:sp>
      <p:sp>
        <p:nvSpPr>
          <p:cNvPr id="58" name="TextBox 57">
            <a:extLst>
              <a:ext uri="{FF2B5EF4-FFF2-40B4-BE49-F238E27FC236}">
                <a16:creationId xmlns:a16="http://schemas.microsoft.com/office/drawing/2014/main" id="{D470EA54-B3E5-A879-EA1A-9F01DD30B491}"/>
              </a:ext>
            </a:extLst>
          </p:cNvPr>
          <p:cNvSpPr txBox="1">
            <a:spLocks noGrp="1" noRot="1" noMove="1" noResize="1" noEditPoints="1" noAdjustHandles="1" noChangeArrowheads="1" noChangeShapeType="1"/>
          </p:cNvSpPr>
          <p:nvPr/>
        </p:nvSpPr>
        <p:spPr>
          <a:xfrm>
            <a:off x="8166542" y="-1306651"/>
            <a:ext cx="1033981" cy="311322"/>
          </a:xfrm>
          <a:prstGeom prst="rect">
            <a:avLst/>
          </a:prstGeom>
          <a:noFill/>
        </p:spPr>
        <p:txBody>
          <a:bodyPr wrap="none" rtlCol="0">
            <a:noAutofit/>
          </a:bodyPr>
          <a:lstStyle/>
          <a:p>
            <a:pPr algn="l">
              <a:spcBef>
                <a:spcPts val="300"/>
              </a:spcBef>
            </a:pPr>
            <a:r>
              <a:rPr lang="en-US" sz="1200" dirty="0"/>
              <a:t>Very Simple:</a:t>
            </a:r>
          </a:p>
        </p:txBody>
      </p:sp>
      <p:sp>
        <p:nvSpPr>
          <p:cNvPr id="59" name="TextBox 58">
            <a:extLst>
              <a:ext uri="{FF2B5EF4-FFF2-40B4-BE49-F238E27FC236}">
                <a16:creationId xmlns:a16="http://schemas.microsoft.com/office/drawing/2014/main" id="{483BC42A-8A40-E70E-49B6-20B18B4B0926}"/>
              </a:ext>
            </a:extLst>
          </p:cNvPr>
          <p:cNvSpPr txBox="1">
            <a:spLocks noGrp="1" noRot="1" noMove="1" noResize="1" noEditPoints="1" noAdjustHandles="1" noChangeArrowheads="1" noChangeShapeType="1"/>
          </p:cNvSpPr>
          <p:nvPr/>
        </p:nvSpPr>
        <p:spPr>
          <a:xfrm>
            <a:off x="2519333" y="-1202204"/>
            <a:ext cx="1714189" cy="536140"/>
          </a:xfrm>
          <a:prstGeom prst="rect">
            <a:avLst/>
          </a:prstGeom>
          <a:noFill/>
        </p:spPr>
        <p:txBody>
          <a:bodyPr wrap="none" rtlCol="0">
            <a:noAutofit/>
          </a:bodyPr>
          <a:lstStyle/>
          <a:p>
            <a:pPr algn="l">
              <a:spcBef>
                <a:spcPts val="300"/>
              </a:spcBef>
            </a:pPr>
            <a:r>
              <a:rPr lang="en-US" sz="1400" dirty="0"/>
              <a:t>Color code for </a:t>
            </a:r>
            <a:br>
              <a:rPr lang="en-US" sz="1400" dirty="0"/>
            </a:br>
            <a:r>
              <a:rPr lang="en-US" sz="1400" dirty="0"/>
              <a:t>Adoption Status</a:t>
            </a:r>
          </a:p>
        </p:txBody>
      </p:sp>
      <p:cxnSp>
        <p:nvCxnSpPr>
          <p:cNvPr id="60" name="Straight Arrow Connector 59">
            <a:extLst>
              <a:ext uri="{FF2B5EF4-FFF2-40B4-BE49-F238E27FC236}">
                <a16:creationId xmlns:a16="http://schemas.microsoft.com/office/drawing/2014/main" id="{A4FF5B98-0014-2C31-0EE3-1239912D86E0}"/>
              </a:ext>
            </a:extLst>
          </p:cNvPr>
          <p:cNvCxnSpPr>
            <a:cxnSpLocks noGrp="1" noRot="1" noMove="1" noResize="1" noEditPoints="1" noAdjustHandles="1" noChangeArrowheads="1" noChangeShapeType="1"/>
            <a:endCxn id="56" idx="0"/>
          </p:cNvCxnSpPr>
          <p:nvPr/>
        </p:nvCxnSpPr>
        <p:spPr>
          <a:xfrm>
            <a:off x="4136358" y="-808626"/>
            <a:ext cx="844028" cy="2748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a:extLst>
              <a:ext uri="{FF2B5EF4-FFF2-40B4-BE49-F238E27FC236}">
                <a16:creationId xmlns:a16="http://schemas.microsoft.com/office/drawing/2014/main" id="{EC99D51F-BBF2-FDFE-A0BA-29205AEAEC50}"/>
              </a:ext>
            </a:extLst>
          </p:cNvPr>
          <p:cNvCxnSpPr>
            <a:cxnSpLocks noGrp="1" noRot="1" noMove="1" noResize="1" noEditPoints="1" noAdjustHandles="1" noChangeArrowheads="1" noChangeShapeType="1"/>
            <a:endCxn id="57" idx="1"/>
          </p:cNvCxnSpPr>
          <p:nvPr/>
        </p:nvCxnSpPr>
        <p:spPr>
          <a:xfrm>
            <a:off x="4027465" y="-949766"/>
            <a:ext cx="3641240" cy="1924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2B20A2BF-8F5D-3089-405C-8480B4960429}"/>
              </a:ext>
            </a:extLst>
          </p:cNvPr>
          <p:cNvCxnSpPr>
            <a:cxnSpLocks noGrp="1" noRot="1" noMove="1" noResize="1" noEditPoints="1" noAdjustHandles="1" noChangeArrowheads="1" noChangeShapeType="1"/>
            <a:endCxn id="58" idx="1"/>
          </p:cNvCxnSpPr>
          <p:nvPr/>
        </p:nvCxnSpPr>
        <p:spPr>
          <a:xfrm flipV="1">
            <a:off x="3904765" y="-1150990"/>
            <a:ext cx="4261777" cy="1632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3" name="Rounded Rectangle 62">
            <a:extLst>
              <a:ext uri="{FF2B5EF4-FFF2-40B4-BE49-F238E27FC236}">
                <a16:creationId xmlns:a16="http://schemas.microsoft.com/office/drawing/2014/main" id="{E625ED22-EB98-995E-F646-D21AFD06C66B}"/>
              </a:ext>
            </a:extLst>
          </p:cNvPr>
          <p:cNvSpPr>
            <a:spLocks noGrp="1" noRot="1" noMove="1" noResize="1" noEditPoints="1" noAdjustHandles="1" noChangeArrowheads="1" noChangeShapeType="1"/>
          </p:cNvSpPr>
          <p:nvPr/>
        </p:nvSpPr>
        <p:spPr>
          <a:xfrm>
            <a:off x="11450633" y="-946444"/>
            <a:ext cx="612000"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897" name="Rounded Rectangle 896">
            <a:extLst>
              <a:ext uri="{FF2B5EF4-FFF2-40B4-BE49-F238E27FC236}">
                <a16:creationId xmlns:a16="http://schemas.microsoft.com/office/drawing/2014/main" id="{FACB0EE7-1524-A9B9-553C-8B8C6A94FF1A}"/>
              </a:ext>
            </a:extLst>
          </p:cNvPr>
          <p:cNvSpPr>
            <a:spLocks noGrp="1" noRot="1" noMove="1" noResize="1" noEditPoints="1" noAdjustHandles="1" noChangeArrowheads="1" noChangeShapeType="1"/>
          </p:cNvSpPr>
          <p:nvPr/>
        </p:nvSpPr>
        <p:spPr>
          <a:xfrm>
            <a:off x="11454279" y="-1324010"/>
            <a:ext cx="612000"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6" name="Rounded Rectangle 5">
            <a:hlinkClick r:id="" action="ppaction://noaction" highlightClick="1"/>
            <a:hlinkHover r:id="" action="ppaction://noaction" highlightClick="1"/>
            <a:extLst>
              <a:ext uri="{FF2B5EF4-FFF2-40B4-BE49-F238E27FC236}">
                <a16:creationId xmlns:a16="http://schemas.microsoft.com/office/drawing/2014/main" id="{7D4E594F-EE10-082B-1200-ECE924CB8BCB}"/>
              </a:ext>
            </a:extLst>
          </p:cNvPr>
          <p:cNvSpPr>
            <a:spLocks/>
          </p:cNvSpPr>
          <p:nvPr/>
        </p:nvSpPr>
        <p:spPr>
          <a:xfrm>
            <a:off x="7608604" y="6253745"/>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Developer Sandboxes</a:t>
            </a:r>
          </a:p>
        </p:txBody>
      </p:sp>
      <p:sp>
        <p:nvSpPr>
          <p:cNvPr id="15" name="Rounded Rectangle 14">
            <a:hlinkClick r:id="" action="ppaction://noaction" highlightClick="1"/>
            <a:hlinkHover r:id="" action="ppaction://noaction" highlightClick="1"/>
            <a:extLst>
              <a:ext uri="{FF2B5EF4-FFF2-40B4-BE49-F238E27FC236}">
                <a16:creationId xmlns:a16="http://schemas.microsoft.com/office/drawing/2014/main" id="{1B87CE52-E49A-8E4A-775A-30A28F5814B6}"/>
              </a:ext>
            </a:extLst>
          </p:cNvPr>
          <p:cNvSpPr>
            <a:spLocks/>
          </p:cNvSpPr>
          <p:nvPr/>
        </p:nvSpPr>
        <p:spPr>
          <a:xfrm>
            <a:off x="3166752" y="485370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AI Control Tower</a:t>
            </a:r>
          </a:p>
        </p:txBody>
      </p:sp>
      <p:sp>
        <p:nvSpPr>
          <p:cNvPr id="3" name="TextBox 2">
            <a:extLst>
              <a:ext uri="{FF2B5EF4-FFF2-40B4-BE49-F238E27FC236}">
                <a16:creationId xmlns:a16="http://schemas.microsoft.com/office/drawing/2014/main" id="{5620B8D4-7F59-7D13-9878-971D315FFD34}"/>
              </a:ext>
            </a:extLst>
          </p:cNvPr>
          <p:cNvSpPr txBox="1">
            <a:spLocks/>
          </p:cNvSpPr>
          <p:nvPr/>
        </p:nvSpPr>
        <p:spPr>
          <a:xfrm>
            <a:off x="2017466" y="201686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Treasury </a:t>
            </a:r>
            <a:br>
              <a:rPr lang="en-US" sz="650" dirty="0"/>
            </a:br>
            <a:r>
              <a:rPr lang="en-US" sz="650" dirty="0"/>
              <a:t>Operations</a:t>
            </a:r>
          </a:p>
        </p:txBody>
      </p:sp>
      <p:sp>
        <p:nvSpPr>
          <p:cNvPr id="14" name="Rounded Rectangle 13">
            <a:hlinkClick r:id="" action="ppaction://noaction" highlightClick="1"/>
            <a:hlinkHover r:id="" action="ppaction://noaction" highlightClick="1"/>
            <a:extLst>
              <a:ext uri="{FF2B5EF4-FFF2-40B4-BE49-F238E27FC236}">
                <a16:creationId xmlns:a16="http://schemas.microsoft.com/office/drawing/2014/main" id="{B00690CA-F62F-AB35-4604-ED0D9B37FFC6}"/>
              </a:ext>
            </a:extLst>
          </p:cNvPr>
          <p:cNvSpPr>
            <a:spLocks/>
          </p:cNvSpPr>
          <p:nvPr/>
        </p:nvSpPr>
        <p:spPr>
          <a:xfrm>
            <a:off x="4641133" y="6408632"/>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Stream Connect for Kafka</a:t>
            </a:r>
          </a:p>
        </p:txBody>
      </p:sp>
    </p:spTree>
    <p:extLst>
      <p:ext uri="{BB962C8B-B14F-4D97-AF65-F5344CB8AC3E}">
        <p14:creationId xmlns:p14="http://schemas.microsoft.com/office/powerpoint/2010/main" val="4119738852"/>
      </p:ext>
    </p:extLst>
  </p:cSld>
  <p:clrMapOvr>
    <a:masterClrMapping/>
  </p:clrMapOvr>
  <p:transition advClick="0">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7F5C-4B02-1FDF-88B4-BAE64B49E1E6}"/>
            </a:ext>
          </a:extLst>
        </p:cNvPr>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09BD639-CD5D-AEF8-2D1A-553A8870AE6A}"/>
              </a:ext>
            </a:extLst>
          </p:cNvPr>
          <p:cNvCxnSpPr>
            <a:cxnSpLocks/>
          </p:cNvCxnSpPr>
          <p:nvPr/>
        </p:nvCxnSpPr>
        <p:spPr>
          <a:xfrm flipV="1">
            <a:off x="52656" y="4647419"/>
            <a:ext cx="12060000" cy="0"/>
          </a:xfrm>
          <a:prstGeom prst="line">
            <a:avLst/>
          </a:prstGeom>
          <a:ln w="12700">
            <a:solidFill>
              <a:schemeClr val="bg1">
                <a:lumMod val="50000"/>
                <a:alpha val="57000"/>
              </a:schemeClr>
            </a:solidFill>
          </a:ln>
        </p:spPr>
        <p:style>
          <a:lnRef idx="1">
            <a:schemeClr val="accent1"/>
          </a:lnRef>
          <a:fillRef idx="0">
            <a:schemeClr val="accent1"/>
          </a:fillRef>
          <a:effectRef idx="0">
            <a:schemeClr val="accent1"/>
          </a:effectRef>
          <a:fontRef idx="minor">
            <a:schemeClr val="tx1"/>
          </a:fontRef>
        </p:style>
      </p:cxnSp>
      <p:sp>
        <p:nvSpPr>
          <p:cNvPr id="944" name="Round Same-side Corner of Rectangle 943">
            <a:extLst>
              <a:ext uri="{FF2B5EF4-FFF2-40B4-BE49-F238E27FC236}">
                <a16:creationId xmlns:a16="http://schemas.microsoft.com/office/drawing/2014/main" id="{5DCFA88A-6EB6-1FD6-1567-14364022CA8E}"/>
              </a:ext>
            </a:extLst>
          </p:cNvPr>
          <p:cNvSpPr>
            <a:spLocks/>
          </p:cNvSpPr>
          <p:nvPr/>
        </p:nvSpPr>
        <p:spPr>
          <a:xfrm>
            <a:off x="52656" y="412588"/>
            <a:ext cx="12060000" cy="6444000"/>
          </a:xfrm>
          <a:prstGeom prst="round2SameRect">
            <a:avLst>
              <a:gd name="adj1" fmla="val 1928"/>
              <a:gd name="adj2" fmla="val 2627"/>
            </a:avLst>
          </a:prstGeom>
          <a:gradFill>
            <a:gsLst>
              <a:gs pos="0">
                <a:schemeClr val="tx2">
                  <a:lumMod val="75000"/>
                  <a:lumOff val="25000"/>
                </a:schemeClr>
              </a:gs>
              <a:gs pos="30000">
                <a:schemeClr val="tx1"/>
              </a:gs>
              <a:gs pos="100000">
                <a:schemeClr val="tx2">
                  <a:lumMod val="25000"/>
                  <a:lumOff val="75000"/>
                </a:schemeClr>
              </a:gs>
            </a:gsLst>
            <a:lin ang="16200000" scaled="0"/>
          </a:gradFill>
          <a:ln w="12700">
            <a:gradFill>
              <a:gsLst>
                <a:gs pos="0">
                  <a:schemeClr val="accent1">
                    <a:lumMod val="5000"/>
                    <a:lumOff val="95000"/>
                  </a:schemeClr>
                </a:gs>
                <a:gs pos="100000">
                  <a:schemeClr val="tx2">
                    <a:lumMod val="25000"/>
                    <a:lumOff val="75000"/>
                  </a:schemeClr>
                </a:gs>
              </a:gsLst>
              <a:lin ang="5400000" scaled="1"/>
            </a:gradFill>
          </a:ln>
          <a:scene3d>
            <a:camera prst="orthographicFront"/>
            <a:lightRig rig="flat" dir="t">
              <a:rot lat="0" lon="0" rev="6000000"/>
            </a:lightRig>
          </a:scene3d>
          <a:sp3d extrusionH="38100" prstMaterial="clear">
            <a:bevelT w="101600" h="8890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endParaRPr lang="en-US" sz="1200" dirty="0">
              <a:solidFill>
                <a:schemeClr val="bg1"/>
              </a:solidFill>
              <a:latin typeface="ServiceNow Sans Book" panose="020B0504040101010104" pitchFamily="34" charset="77"/>
            </a:endParaRPr>
          </a:p>
        </p:txBody>
      </p:sp>
      <p:sp>
        <p:nvSpPr>
          <p:cNvPr id="7" name="Rounded Rectangle 6">
            <a:extLst>
              <a:ext uri="{FF2B5EF4-FFF2-40B4-BE49-F238E27FC236}">
                <a16:creationId xmlns:a16="http://schemas.microsoft.com/office/drawing/2014/main" id="{EFE8EEA5-57D6-CE4D-29B7-3FACD110384B}"/>
              </a:ext>
            </a:extLst>
          </p:cNvPr>
          <p:cNvSpPr>
            <a:spLocks noGrp="1" noRot="1" noMove="1" noResize="1" noEditPoints="1" noAdjustHandles="1" noChangeArrowheads="1" noChangeShapeType="1"/>
          </p:cNvSpPr>
          <p:nvPr/>
        </p:nvSpPr>
        <p:spPr>
          <a:xfrm>
            <a:off x="3819104" y="57627"/>
            <a:ext cx="4550616" cy="324000"/>
          </a:xfrm>
          <a:prstGeom prst="roundRect">
            <a:avLst>
              <a:gd name="adj" fmla="val 0"/>
            </a:avLst>
          </a:prstGeom>
          <a:no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vert="horz" lIns="0" tIns="72000" rIns="0" bIns="73133" rtlCol="0" anchor="ctr" anchorCtr="0">
            <a:noAutofit/>
          </a:bodyPr>
          <a:lstStyle/>
          <a:p>
            <a:pPr algn="ctr" defTabSz="456903">
              <a:lnSpc>
                <a:spcPct val="90000"/>
              </a:lnSpc>
              <a:spcBef>
                <a:spcPct val="0"/>
              </a:spcBef>
            </a:pPr>
            <a:endParaRPr lang="en-US" sz="1800" b="1" dirty="0">
              <a:solidFill>
                <a:schemeClr val="bg1"/>
              </a:solidFill>
              <a:latin typeface="ServiceNow Sans Book" panose="020B0504040101010104" pitchFamily="34" charset="77"/>
            </a:endParaRPr>
          </a:p>
        </p:txBody>
      </p:sp>
      <p:sp>
        <p:nvSpPr>
          <p:cNvPr id="9" name="TextBox 8">
            <a:extLst>
              <a:ext uri="{FF2B5EF4-FFF2-40B4-BE49-F238E27FC236}">
                <a16:creationId xmlns:a16="http://schemas.microsoft.com/office/drawing/2014/main" id="{DCEC3716-2A7D-DF34-1DD5-6B088989CE16}"/>
              </a:ext>
            </a:extLst>
          </p:cNvPr>
          <p:cNvSpPr txBox="1">
            <a:spLocks noGrp="1" noRot="1" noMove="1" noResize="1" noEditPoints="1" noAdjustHandles="1" noChangeArrowheads="1" noChangeShapeType="1"/>
          </p:cNvSpPr>
          <p:nvPr/>
        </p:nvSpPr>
        <p:spPr>
          <a:xfrm>
            <a:off x="616827" y="107487"/>
            <a:ext cx="994557" cy="242132"/>
          </a:xfrm>
          <a:prstGeom prst="rect">
            <a:avLst/>
          </a:prstGeom>
          <a:noFill/>
        </p:spPr>
        <p:txBody>
          <a:bodyPr wrap="none" lIns="36000" rtlCol="0">
            <a:noAutofit/>
          </a:bodyPr>
          <a:lstStyle/>
          <a:p>
            <a:pPr algn="l">
              <a:spcBef>
                <a:spcPts val="300"/>
              </a:spcBef>
            </a:pPr>
            <a:r>
              <a:rPr lang="en-US" sz="1050" dirty="0">
                <a:solidFill>
                  <a:schemeClr val="accent1"/>
                </a:solidFill>
                <a:latin typeface="ServiceNow Sans" panose="020B0504040101010104" pitchFamily="34" charset="77"/>
              </a:rPr>
              <a:t>&gt;  Capabilities</a:t>
            </a:r>
          </a:p>
        </p:txBody>
      </p:sp>
      <p:pic>
        <p:nvPicPr>
          <p:cNvPr id="65" name="Picture 64">
            <a:hlinkClick r:id="" action="ppaction://noaction"/>
            <a:extLst>
              <a:ext uri="{FF2B5EF4-FFF2-40B4-BE49-F238E27FC236}">
                <a16:creationId xmlns:a16="http://schemas.microsoft.com/office/drawing/2014/main" id="{FC1DD004-25F5-550A-9AE7-A0C62D13B435}"/>
              </a:ext>
            </a:extLst>
          </p:cNvPr>
          <p:cNvPicPr>
            <a:picLocks noGrp="1" noRot="1" noChangeAspect="1" noMove="1" noResize="1" noEditPoints="1" noAdjustHandles="1" noChangeArrowheads="1" noChangeShapeType="1" noCrop="1"/>
          </p:cNvPicPr>
          <p:nvPr/>
        </p:nvPicPr>
        <p:blipFill>
          <a:blip r:embed="rId3"/>
          <a:stretch>
            <a:fillRect/>
          </a:stretch>
        </p:blipFill>
        <p:spPr>
          <a:xfrm>
            <a:off x="300524" y="78868"/>
            <a:ext cx="288000" cy="288000"/>
          </a:xfrm>
          <a:prstGeom prst="rect">
            <a:avLst/>
          </a:prstGeom>
        </p:spPr>
      </p:pic>
      <p:sp>
        <p:nvSpPr>
          <p:cNvPr id="1147" name="TextBox 1146">
            <a:extLst>
              <a:ext uri="{FF2B5EF4-FFF2-40B4-BE49-F238E27FC236}">
                <a16:creationId xmlns:a16="http://schemas.microsoft.com/office/drawing/2014/main" id="{76D1807B-6192-DB82-7EF6-2F65AF3290A9}"/>
              </a:ext>
            </a:extLst>
          </p:cNvPr>
          <p:cNvSpPr txBox="1">
            <a:spLocks/>
          </p:cNvSpPr>
          <p:nvPr/>
        </p:nvSpPr>
        <p:spPr>
          <a:xfrm>
            <a:off x="7624248" y="4655912"/>
            <a:ext cx="1368000" cy="216000"/>
          </a:xfrm>
          <a:prstGeom prst="roundRect">
            <a:avLst/>
          </a:prstGeom>
          <a:noFill/>
        </p:spPr>
        <p:txBody>
          <a:bodyPr wrap="none" lIns="0" rtlCol="0" anchor="ctr">
            <a:noAutofit/>
          </a:bodyPr>
          <a:lstStyle>
            <a:defPPr>
              <a:defRPr lang="en-US"/>
            </a:defPPr>
            <a:lvl1pPr marR="0" lvl="0" indent="0" defTabSz="456903" fontAlgn="auto">
              <a:lnSpc>
                <a:spcPct val="100000"/>
              </a:lnSpc>
              <a:spcBef>
                <a:spcPts val="300"/>
              </a:spcBef>
              <a:spcAft>
                <a:spcPts val="0"/>
              </a:spcAft>
              <a:buClrTx/>
              <a:buSzTx/>
              <a:buFontTx/>
              <a:buNone/>
              <a:tabLst/>
              <a:defRPr kumimoji="0" sz="1050" b="1" i="0" u="none" strike="noStrike" cap="none" spc="0" normalizeH="0" baseline="0">
                <a:ln>
                  <a:noFill/>
                </a:ln>
                <a:solidFill>
                  <a:schemeClr val="accent1"/>
                </a:solidFill>
                <a:effectLst/>
                <a:uLnTx/>
                <a:uFillTx/>
                <a:latin typeface="Century Gothic" panose="020B0502020202020204" pitchFamily="34" charset="0"/>
              </a:defRPr>
            </a:lvl1pPr>
          </a:lstStyle>
          <a:p>
            <a:r>
              <a:rPr lang="en-US" sz="800" dirty="0">
                <a:solidFill>
                  <a:schemeClr val="bg1"/>
                </a:solidFill>
                <a:latin typeface="ServiceNow Sans" panose="020B0504040101010104" pitchFamily="34" charset="77"/>
              </a:rPr>
              <a:t>Application Dev</a:t>
            </a:r>
          </a:p>
        </p:txBody>
      </p:sp>
      <p:sp>
        <p:nvSpPr>
          <p:cNvPr id="854" name="TextBox 853">
            <a:extLst>
              <a:ext uri="{FF2B5EF4-FFF2-40B4-BE49-F238E27FC236}">
                <a16:creationId xmlns:a16="http://schemas.microsoft.com/office/drawing/2014/main" id="{D4343383-9A63-27E8-115A-EFF7703FEA2A}"/>
              </a:ext>
            </a:extLst>
          </p:cNvPr>
          <p:cNvSpPr txBox="1">
            <a:spLocks/>
          </p:cNvSpPr>
          <p:nvPr/>
        </p:nvSpPr>
        <p:spPr>
          <a:xfrm>
            <a:off x="6052986" y="4655912"/>
            <a:ext cx="1188000" cy="216000"/>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Workflow</a:t>
            </a:r>
          </a:p>
        </p:txBody>
      </p:sp>
      <p:sp>
        <p:nvSpPr>
          <p:cNvPr id="855" name="TextBox 854">
            <a:extLst>
              <a:ext uri="{FF2B5EF4-FFF2-40B4-BE49-F238E27FC236}">
                <a16:creationId xmlns:a16="http://schemas.microsoft.com/office/drawing/2014/main" id="{AF6773E3-4B3A-74B6-004B-4BB0DC2DAE52}"/>
              </a:ext>
            </a:extLst>
          </p:cNvPr>
          <p:cNvSpPr txBox="1">
            <a:spLocks/>
          </p:cNvSpPr>
          <p:nvPr/>
        </p:nvSpPr>
        <p:spPr>
          <a:xfrm>
            <a:off x="3115567" y="4656345"/>
            <a:ext cx="1476000" cy="216000"/>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AI</a:t>
            </a:r>
          </a:p>
        </p:txBody>
      </p:sp>
      <p:sp>
        <p:nvSpPr>
          <p:cNvPr id="856" name="TextBox 855">
            <a:extLst>
              <a:ext uri="{FF2B5EF4-FFF2-40B4-BE49-F238E27FC236}">
                <a16:creationId xmlns:a16="http://schemas.microsoft.com/office/drawing/2014/main" id="{D3876A4F-8815-F7A7-1F53-9A411A57E475}"/>
              </a:ext>
            </a:extLst>
          </p:cNvPr>
          <p:cNvSpPr txBox="1">
            <a:spLocks/>
          </p:cNvSpPr>
          <p:nvPr/>
        </p:nvSpPr>
        <p:spPr>
          <a:xfrm>
            <a:off x="9036466" y="4655912"/>
            <a:ext cx="1440000" cy="216000"/>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Integration Services</a:t>
            </a:r>
          </a:p>
        </p:txBody>
      </p:sp>
      <p:sp>
        <p:nvSpPr>
          <p:cNvPr id="857" name="TextBox 856">
            <a:extLst>
              <a:ext uri="{FF2B5EF4-FFF2-40B4-BE49-F238E27FC236}">
                <a16:creationId xmlns:a16="http://schemas.microsoft.com/office/drawing/2014/main" id="{82BA9651-846D-C29E-72BA-B726460943A3}"/>
              </a:ext>
            </a:extLst>
          </p:cNvPr>
          <p:cNvSpPr txBox="1">
            <a:spLocks/>
          </p:cNvSpPr>
          <p:nvPr/>
        </p:nvSpPr>
        <p:spPr>
          <a:xfrm>
            <a:off x="10502333" y="4655912"/>
            <a:ext cx="1224000" cy="212142"/>
          </a:xfrm>
          <a:prstGeom prst="roundRect">
            <a:avLst/>
          </a:prstGeom>
          <a:noFill/>
        </p:spPr>
        <p:txBody>
          <a:bodyPr wrap="square" lIns="73152"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Security &amp; Trust</a:t>
            </a:r>
          </a:p>
        </p:txBody>
      </p:sp>
      <p:sp>
        <p:nvSpPr>
          <p:cNvPr id="858" name="TextBox 857">
            <a:extLst>
              <a:ext uri="{FF2B5EF4-FFF2-40B4-BE49-F238E27FC236}">
                <a16:creationId xmlns:a16="http://schemas.microsoft.com/office/drawing/2014/main" id="{D4A2D2C0-23C9-0506-66D1-60F58E2092CC}"/>
              </a:ext>
            </a:extLst>
          </p:cNvPr>
          <p:cNvSpPr txBox="1">
            <a:spLocks/>
          </p:cNvSpPr>
          <p:nvPr/>
        </p:nvSpPr>
        <p:spPr>
          <a:xfrm>
            <a:off x="4652807" y="4647419"/>
            <a:ext cx="1368000" cy="216000"/>
          </a:xfrm>
          <a:prstGeom prst="roundRect">
            <a:avLst/>
          </a:prstGeom>
          <a:noFill/>
        </p:spPr>
        <p:txBody>
          <a:bodyPr wrap="square" lIns="0" rIns="0"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Data</a:t>
            </a:r>
          </a:p>
        </p:txBody>
      </p:sp>
      <p:sp>
        <p:nvSpPr>
          <p:cNvPr id="1157" name="TextBox 1156">
            <a:extLst>
              <a:ext uri="{FF2B5EF4-FFF2-40B4-BE49-F238E27FC236}">
                <a16:creationId xmlns:a16="http://schemas.microsoft.com/office/drawing/2014/main" id="{6B052233-C53A-C9C8-ED4D-62718467E46A}"/>
              </a:ext>
            </a:extLst>
          </p:cNvPr>
          <p:cNvSpPr txBox="1">
            <a:spLocks/>
          </p:cNvSpPr>
          <p:nvPr/>
        </p:nvSpPr>
        <p:spPr>
          <a:xfrm>
            <a:off x="226397" y="4655912"/>
            <a:ext cx="1082119" cy="194400"/>
          </a:xfrm>
          <a:prstGeom prst="roundRect">
            <a:avLst/>
          </a:prstGeom>
          <a:noFill/>
        </p:spPr>
        <p:txBody>
          <a:bodyPr wrap="square" lIns="0" rIns="0"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User Experience</a:t>
            </a:r>
          </a:p>
        </p:txBody>
      </p:sp>
      <p:sp>
        <p:nvSpPr>
          <p:cNvPr id="1158" name="TextBox 1157">
            <a:extLst>
              <a:ext uri="{FF2B5EF4-FFF2-40B4-BE49-F238E27FC236}">
                <a16:creationId xmlns:a16="http://schemas.microsoft.com/office/drawing/2014/main" id="{E38A9FB7-E0DA-B04B-80E5-38FF0F2E9E00}"/>
              </a:ext>
            </a:extLst>
          </p:cNvPr>
          <p:cNvSpPr txBox="1">
            <a:spLocks/>
          </p:cNvSpPr>
          <p:nvPr/>
        </p:nvSpPr>
        <p:spPr>
          <a:xfrm>
            <a:off x="1702777" y="4655912"/>
            <a:ext cx="1116000" cy="216000"/>
          </a:xfrm>
          <a:prstGeom prst="roundRect">
            <a:avLst/>
          </a:prstGeom>
          <a:noFill/>
        </p:spPr>
        <p:txBody>
          <a:bodyPr wrap="square" lIns="0" rIns="0" rtlCol="0">
            <a:noAutofit/>
          </a:bodyPr>
          <a:lstStyle/>
          <a:p>
            <a:pPr marL="0" marR="0" lvl="0" indent="0" algn="l" defTabSz="457040" rtl="0" eaLnBrk="1" fontAlgn="auto" latinLnBrk="0" hangingPunct="1">
              <a:lnSpc>
                <a:spcPct val="90000"/>
              </a:lnSpc>
              <a:spcBef>
                <a:spcPts val="40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Analytics</a:t>
            </a:r>
          </a:p>
        </p:txBody>
      </p:sp>
      <p:sp>
        <p:nvSpPr>
          <p:cNvPr id="1143" name="Rounded Rectangle 1142">
            <a:hlinkClick r:id="" action="ppaction://noaction" highlightClick="1"/>
            <a:hlinkHover r:id="" action="ppaction://noaction" highlightClick="1"/>
            <a:extLst>
              <a:ext uri="{FF2B5EF4-FFF2-40B4-BE49-F238E27FC236}">
                <a16:creationId xmlns:a16="http://schemas.microsoft.com/office/drawing/2014/main" id="{FE833316-E197-62C2-56C8-7BE12FDA65B6}"/>
              </a:ext>
            </a:extLst>
          </p:cNvPr>
          <p:cNvSpPr>
            <a:spLocks/>
          </p:cNvSpPr>
          <p:nvPr/>
        </p:nvSpPr>
        <p:spPr>
          <a:xfrm>
            <a:off x="3167872" y="5890689"/>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Now Assist Guardian</a:t>
            </a:r>
          </a:p>
        </p:txBody>
      </p:sp>
      <p:sp>
        <p:nvSpPr>
          <p:cNvPr id="1144" name="Rounded Rectangle 1143">
            <a:hlinkClick r:id="" action="ppaction://noaction" highlightClick="1"/>
            <a:hlinkHover r:id="" action="ppaction://noaction" highlightClick="1"/>
            <a:extLst>
              <a:ext uri="{FF2B5EF4-FFF2-40B4-BE49-F238E27FC236}">
                <a16:creationId xmlns:a16="http://schemas.microsoft.com/office/drawing/2014/main" id="{C87A206A-C243-1D6B-E3C7-5DD4BA62CCA3}"/>
              </a:ext>
            </a:extLst>
          </p:cNvPr>
          <p:cNvSpPr>
            <a:spLocks/>
          </p:cNvSpPr>
          <p:nvPr/>
        </p:nvSpPr>
        <p:spPr>
          <a:xfrm>
            <a:off x="10570604" y="6426444"/>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Seamless upgrades</a:t>
            </a:r>
          </a:p>
        </p:txBody>
      </p:sp>
      <p:sp>
        <p:nvSpPr>
          <p:cNvPr id="1145" name="Rounded Rectangle 1144">
            <a:hlinkClick r:id="" action="ppaction://noaction" highlightClick="1"/>
            <a:hlinkHover r:id="" action="ppaction://noaction" highlightClick="1"/>
            <a:extLst>
              <a:ext uri="{FF2B5EF4-FFF2-40B4-BE49-F238E27FC236}">
                <a16:creationId xmlns:a16="http://schemas.microsoft.com/office/drawing/2014/main" id="{ECEE3508-C6B6-9DF5-1F65-77590B6239A5}"/>
              </a:ext>
            </a:extLst>
          </p:cNvPr>
          <p:cNvSpPr>
            <a:spLocks/>
          </p:cNvSpPr>
          <p:nvPr/>
        </p:nvSpPr>
        <p:spPr>
          <a:xfrm>
            <a:off x="3167872" y="5717701"/>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Now Assist Panel</a:t>
            </a:r>
          </a:p>
        </p:txBody>
      </p:sp>
      <p:sp>
        <p:nvSpPr>
          <p:cNvPr id="1146" name="Rounded Rectangle 1145">
            <a:hlinkClick r:id="" action="ppaction://noaction" highlightClick="1"/>
            <a:hlinkHover r:id="" action="ppaction://noaction" highlightClick="1"/>
            <a:extLst>
              <a:ext uri="{FF2B5EF4-FFF2-40B4-BE49-F238E27FC236}">
                <a16:creationId xmlns:a16="http://schemas.microsoft.com/office/drawing/2014/main" id="{9CD2EFE8-3584-0489-0A94-E8CEBCC52F64}"/>
              </a:ext>
            </a:extLst>
          </p:cNvPr>
          <p:cNvSpPr>
            <a:spLocks/>
          </p:cNvSpPr>
          <p:nvPr/>
        </p:nvSpPr>
        <p:spPr>
          <a:xfrm>
            <a:off x="3167872" y="5380200"/>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Now Assist Skill Kit</a:t>
            </a:r>
          </a:p>
        </p:txBody>
      </p:sp>
      <p:sp>
        <p:nvSpPr>
          <p:cNvPr id="1148" name="Rounded Rectangle 1147">
            <a:hlinkClick r:id="" action="ppaction://noaction" highlightClick="1"/>
            <a:hlinkHover r:id="" action="ppaction://noaction" highlightClick="1"/>
            <a:extLst>
              <a:ext uri="{FF2B5EF4-FFF2-40B4-BE49-F238E27FC236}">
                <a16:creationId xmlns:a16="http://schemas.microsoft.com/office/drawing/2014/main" id="{C842ACC9-EE1E-B4B0-0328-2CAC8D333F30}"/>
              </a:ext>
            </a:extLst>
          </p:cNvPr>
          <p:cNvSpPr>
            <a:spLocks/>
          </p:cNvSpPr>
          <p:nvPr/>
        </p:nvSpPr>
        <p:spPr>
          <a:xfrm>
            <a:off x="7608604" y="4852761"/>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App Engine Studio</a:t>
            </a:r>
          </a:p>
        </p:txBody>
      </p:sp>
      <p:sp>
        <p:nvSpPr>
          <p:cNvPr id="1149" name="Rounded Rectangle 1148">
            <a:hlinkClick r:id="" action="ppaction://noaction" highlightClick="1"/>
            <a:hlinkHover r:id="" action="ppaction://noaction" highlightClick="1"/>
            <a:extLst>
              <a:ext uri="{FF2B5EF4-FFF2-40B4-BE49-F238E27FC236}">
                <a16:creationId xmlns:a16="http://schemas.microsoft.com/office/drawing/2014/main" id="{C4ECBB55-D93D-3403-F251-3B3EEE1A2186}"/>
              </a:ext>
            </a:extLst>
          </p:cNvPr>
          <p:cNvSpPr>
            <a:spLocks/>
          </p:cNvSpPr>
          <p:nvPr/>
        </p:nvSpPr>
        <p:spPr>
          <a:xfrm>
            <a:off x="4644286" y="5714116"/>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Workflow Data Fabric</a:t>
            </a:r>
          </a:p>
        </p:txBody>
      </p:sp>
      <p:sp>
        <p:nvSpPr>
          <p:cNvPr id="1150" name="Rounded Rectangle 1149">
            <a:hlinkClick r:id="" action="ppaction://noaction" highlightClick="1"/>
            <a:hlinkHover r:id="" action="ppaction://noaction" highlightClick="1"/>
            <a:extLst>
              <a:ext uri="{FF2B5EF4-FFF2-40B4-BE49-F238E27FC236}">
                <a16:creationId xmlns:a16="http://schemas.microsoft.com/office/drawing/2014/main" id="{17948BEA-3FF9-9F9D-E52D-3EFE1DFD8D29}"/>
              </a:ext>
            </a:extLst>
          </p:cNvPr>
          <p:cNvSpPr>
            <a:spLocks/>
          </p:cNvSpPr>
          <p:nvPr/>
        </p:nvSpPr>
        <p:spPr>
          <a:xfrm>
            <a:off x="7608604" y="5027884"/>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App Engine for ERP</a:t>
            </a:r>
          </a:p>
        </p:txBody>
      </p:sp>
      <p:sp>
        <p:nvSpPr>
          <p:cNvPr id="1151" name="Rounded Rectangle 1150">
            <a:hlinkClick r:id="" action="ppaction://noaction" highlightClick="1"/>
            <a:hlinkHover r:id="" action="ppaction://noaction" highlightClick="1"/>
            <a:extLst>
              <a:ext uri="{FF2B5EF4-FFF2-40B4-BE49-F238E27FC236}">
                <a16:creationId xmlns:a16="http://schemas.microsoft.com/office/drawing/2014/main" id="{54D5A1A1-AEF4-FB73-9EDC-8DFAAF8CCA31}"/>
              </a:ext>
            </a:extLst>
          </p:cNvPr>
          <p:cNvSpPr>
            <a:spLocks/>
          </p:cNvSpPr>
          <p:nvPr/>
        </p:nvSpPr>
        <p:spPr>
          <a:xfrm>
            <a:off x="9088848" y="520438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Stream connect for Kafka</a:t>
            </a:r>
          </a:p>
        </p:txBody>
      </p:sp>
      <p:sp>
        <p:nvSpPr>
          <p:cNvPr id="832" name="Rounded Rectangle 831">
            <a:hlinkClick r:id="" action="ppaction://noaction" highlightClick="1"/>
            <a:hlinkHover r:id="" action="ppaction://noaction" highlightClick="1"/>
            <a:extLst>
              <a:ext uri="{FF2B5EF4-FFF2-40B4-BE49-F238E27FC236}">
                <a16:creationId xmlns:a16="http://schemas.microsoft.com/office/drawing/2014/main" id="{AA4BED10-745C-FEDF-2197-B4B89040D1E8}"/>
              </a:ext>
            </a:extLst>
          </p:cNvPr>
          <p:cNvSpPr>
            <a:spLocks/>
          </p:cNvSpPr>
          <p:nvPr/>
        </p:nvSpPr>
        <p:spPr>
          <a:xfrm>
            <a:off x="4641133" y="4852761"/>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Service Catalog</a:t>
            </a:r>
          </a:p>
        </p:txBody>
      </p:sp>
      <p:sp>
        <p:nvSpPr>
          <p:cNvPr id="833" name="Rounded Rectangle 832">
            <a:hlinkClick r:id="" action="ppaction://noaction" highlightClick="1"/>
            <a:hlinkHover r:id="" action="ppaction://noaction" highlightClick="1"/>
            <a:extLst>
              <a:ext uri="{FF2B5EF4-FFF2-40B4-BE49-F238E27FC236}">
                <a16:creationId xmlns:a16="http://schemas.microsoft.com/office/drawing/2014/main" id="{343DC475-D57B-A09E-FBDA-0019B9F4A9B2}"/>
              </a:ext>
            </a:extLst>
          </p:cNvPr>
          <p:cNvSpPr>
            <a:spLocks/>
          </p:cNvSpPr>
          <p:nvPr/>
        </p:nvSpPr>
        <p:spPr>
          <a:xfrm>
            <a:off x="4641133" y="5027884"/>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Knowledge </a:t>
            </a:r>
            <a:r>
              <a:rPr lang="en-US" sz="650" dirty="0" err="1">
                <a:solidFill>
                  <a:srgbClr val="FFFFFF"/>
                </a:solidFill>
                <a:latin typeface="ServiceNow Sans" panose="020B0504040101010104" pitchFamily="34" charset="77"/>
              </a:rPr>
              <a:t>Mgmt</a:t>
            </a:r>
            <a:endParaRPr lang="en-US" sz="650" dirty="0">
              <a:solidFill>
                <a:srgbClr val="FFFFFF"/>
              </a:solidFill>
              <a:latin typeface="ServiceNow Sans" panose="020B0504040101010104" pitchFamily="34" charset="77"/>
            </a:endParaRPr>
          </a:p>
        </p:txBody>
      </p:sp>
      <p:sp>
        <p:nvSpPr>
          <p:cNvPr id="834" name="Rounded Rectangle 833">
            <a:hlinkClick r:id="" action="ppaction://noaction" highlightClick="1"/>
            <a:hlinkHover r:id="" action="ppaction://noaction" highlightClick="1"/>
            <a:extLst>
              <a:ext uri="{FF2B5EF4-FFF2-40B4-BE49-F238E27FC236}">
                <a16:creationId xmlns:a16="http://schemas.microsoft.com/office/drawing/2014/main" id="{A0125938-BD8A-F0E8-A3F1-48467FB49E2A}"/>
              </a:ext>
            </a:extLst>
          </p:cNvPr>
          <p:cNvSpPr>
            <a:spLocks/>
          </p:cNvSpPr>
          <p:nvPr/>
        </p:nvSpPr>
        <p:spPr>
          <a:xfrm>
            <a:off x="4641133" y="5203007"/>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Service Level </a:t>
            </a:r>
            <a:r>
              <a:rPr lang="en-US" sz="650" dirty="0" err="1">
                <a:solidFill>
                  <a:srgbClr val="FFFFFF"/>
                </a:solidFill>
                <a:latin typeface="ServiceNow Sans" panose="020B0504040101010104" pitchFamily="34" charset="77"/>
              </a:rPr>
              <a:t>Mgmt</a:t>
            </a:r>
            <a:endParaRPr lang="en-US" sz="650" dirty="0">
              <a:solidFill>
                <a:srgbClr val="FFFFFF"/>
              </a:solidFill>
              <a:latin typeface="ServiceNow Sans" panose="020B0504040101010104" pitchFamily="34" charset="77"/>
            </a:endParaRPr>
          </a:p>
        </p:txBody>
      </p:sp>
      <p:sp>
        <p:nvSpPr>
          <p:cNvPr id="835" name="Rounded Rectangle 834">
            <a:hlinkClick r:id="" action="ppaction://noaction" highlightClick="1"/>
            <a:hlinkHover r:id="" action="ppaction://noaction" highlightClick="1"/>
            <a:extLst>
              <a:ext uri="{FF2B5EF4-FFF2-40B4-BE49-F238E27FC236}">
                <a16:creationId xmlns:a16="http://schemas.microsoft.com/office/drawing/2014/main" id="{CAD0353F-96D7-8046-0BE4-792095865F3F}"/>
              </a:ext>
            </a:extLst>
          </p:cNvPr>
          <p:cNvSpPr>
            <a:spLocks/>
          </p:cNvSpPr>
          <p:nvPr/>
        </p:nvSpPr>
        <p:spPr>
          <a:xfrm>
            <a:off x="4641133" y="5378130"/>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CMDB</a:t>
            </a:r>
          </a:p>
        </p:txBody>
      </p:sp>
      <p:sp>
        <p:nvSpPr>
          <p:cNvPr id="836" name="Rounded Rectangle 835">
            <a:hlinkClick r:id="" action="ppaction://noaction" highlightClick="1"/>
            <a:hlinkHover r:id="" action="ppaction://noaction" highlightClick="1"/>
            <a:extLst>
              <a:ext uri="{FF2B5EF4-FFF2-40B4-BE49-F238E27FC236}">
                <a16:creationId xmlns:a16="http://schemas.microsoft.com/office/drawing/2014/main" id="{6AAA7EC7-37AE-7B17-6CCF-BC8D9F3C0F2C}"/>
              </a:ext>
            </a:extLst>
          </p:cNvPr>
          <p:cNvSpPr>
            <a:spLocks/>
          </p:cNvSpPr>
          <p:nvPr/>
        </p:nvSpPr>
        <p:spPr>
          <a:xfrm>
            <a:off x="6128360"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Workflow Studio</a:t>
            </a:r>
          </a:p>
        </p:txBody>
      </p:sp>
      <p:sp>
        <p:nvSpPr>
          <p:cNvPr id="837" name="Rounded Rectangle 836">
            <a:hlinkClick r:id="" action="ppaction://noaction" highlightClick="1"/>
            <a:hlinkHover r:id="" action="ppaction://noaction" highlightClick="1"/>
            <a:extLst>
              <a:ext uri="{FF2B5EF4-FFF2-40B4-BE49-F238E27FC236}">
                <a16:creationId xmlns:a16="http://schemas.microsoft.com/office/drawing/2014/main" id="{CD1486D6-0BE7-EE08-BA74-FF30A344572E}"/>
              </a:ext>
            </a:extLst>
          </p:cNvPr>
          <p:cNvSpPr>
            <a:spLocks/>
          </p:cNvSpPr>
          <p:nvPr/>
        </p:nvSpPr>
        <p:spPr>
          <a:xfrm>
            <a:off x="6128360" y="502837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Advanced Work Assignment</a:t>
            </a:r>
          </a:p>
        </p:txBody>
      </p:sp>
      <p:sp>
        <p:nvSpPr>
          <p:cNvPr id="838" name="Rounded Rectangle 837">
            <a:hlinkClick r:id="" action="ppaction://noaction" highlightClick="1"/>
            <a:hlinkHover r:id="" action="ppaction://noaction" highlightClick="1"/>
            <a:extLst>
              <a:ext uri="{FF2B5EF4-FFF2-40B4-BE49-F238E27FC236}">
                <a16:creationId xmlns:a16="http://schemas.microsoft.com/office/drawing/2014/main" id="{FDDA3FBF-8895-92DD-BE66-68691EA80B6F}"/>
              </a:ext>
            </a:extLst>
          </p:cNvPr>
          <p:cNvSpPr>
            <a:spLocks/>
          </p:cNvSpPr>
          <p:nvPr/>
        </p:nvSpPr>
        <p:spPr>
          <a:xfrm>
            <a:off x="3167872" y="6582637"/>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Predictive Intelligence</a:t>
            </a:r>
          </a:p>
        </p:txBody>
      </p:sp>
      <p:sp>
        <p:nvSpPr>
          <p:cNvPr id="839" name="Rounded Rectangle 838">
            <a:hlinkClick r:id="" action="ppaction://noaction" highlightClick="1"/>
            <a:hlinkHover r:id="" action="ppaction://noaction" highlightClick="1"/>
            <a:extLst>
              <a:ext uri="{FF2B5EF4-FFF2-40B4-BE49-F238E27FC236}">
                <a16:creationId xmlns:a16="http://schemas.microsoft.com/office/drawing/2014/main" id="{45ECFB73-F433-C2BB-C4FA-02B0C88409D8}"/>
              </a:ext>
            </a:extLst>
          </p:cNvPr>
          <p:cNvSpPr>
            <a:spLocks/>
          </p:cNvSpPr>
          <p:nvPr/>
        </p:nvSpPr>
        <p:spPr>
          <a:xfrm>
            <a:off x="207384" y="642231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Universal Request</a:t>
            </a:r>
          </a:p>
        </p:txBody>
      </p:sp>
      <p:sp>
        <p:nvSpPr>
          <p:cNvPr id="840" name="Rounded Rectangle 839">
            <a:hlinkClick r:id="" action="ppaction://noaction" highlightClick="1"/>
            <a:hlinkHover r:id="" action="ppaction://noaction" highlightClick="1"/>
            <a:extLst>
              <a:ext uri="{FF2B5EF4-FFF2-40B4-BE49-F238E27FC236}">
                <a16:creationId xmlns:a16="http://schemas.microsoft.com/office/drawing/2014/main" id="{1B52A70C-68A6-EA7E-CE4C-3AFD8C0E103B}"/>
              </a:ext>
            </a:extLst>
          </p:cNvPr>
          <p:cNvSpPr>
            <a:spLocks/>
          </p:cNvSpPr>
          <p:nvPr/>
        </p:nvSpPr>
        <p:spPr>
          <a:xfrm>
            <a:off x="6128360" y="520300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Decision Tree Builder</a:t>
            </a:r>
          </a:p>
        </p:txBody>
      </p:sp>
      <p:sp>
        <p:nvSpPr>
          <p:cNvPr id="841" name="Rounded Rectangle 840">
            <a:hlinkClick r:id="" action="ppaction://noaction" highlightClick="1"/>
            <a:hlinkHover r:id="" action="ppaction://noaction" highlightClick="1"/>
            <a:extLst>
              <a:ext uri="{FF2B5EF4-FFF2-40B4-BE49-F238E27FC236}">
                <a16:creationId xmlns:a16="http://schemas.microsoft.com/office/drawing/2014/main" id="{02C91CE6-BE5B-87FB-073C-171C79A788F8}"/>
              </a:ext>
            </a:extLst>
          </p:cNvPr>
          <p:cNvSpPr>
            <a:spLocks/>
          </p:cNvSpPr>
          <p:nvPr/>
        </p:nvSpPr>
        <p:spPr>
          <a:xfrm>
            <a:off x="3167872" y="640965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AI Search</a:t>
            </a:r>
          </a:p>
        </p:txBody>
      </p:sp>
      <p:sp>
        <p:nvSpPr>
          <p:cNvPr id="842" name="Rounded Rectangle 841">
            <a:hlinkClick r:id="" action="ppaction://noaction" highlightClick="1"/>
            <a:hlinkHover r:id="" action="ppaction://noaction" highlightClick="1"/>
            <a:extLst>
              <a:ext uri="{FF2B5EF4-FFF2-40B4-BE49-F238E27FC236}">
                <a16:creationId xmlns:a16="http://schemas.microsoft.com/office/drawing/2014/main" id="{C6623F66-3A0C-1D06-B60E-154DC049D172}"/>
              </a:ext>
            </a:extLst>
          </p:cNvPr>
          <p:cNvSpPr>
            <a:spLocks/>
          </p:cNvSpPr>
          <p:nvPr/>
        </p:nvSpPr>
        <p:spPr>
          <a:xfrm>
            <a:off x="6128360" y="537813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Automated Test Framework</a:t>
            </a:r>
          </a:p>
        </p:txBody>
      </p:sp>
      <p:sp>
        <p:nvSpPr>
          <p:cNvPr id="843" name="Rounded Rectangle 842">
            <a:hlinkClick r:id="" action="ppaction://noaction" highlightClick="1"/>
            <a:hlinkHover r:id="" action="ppaction://noaction" highlightClick="1"/>
            <a:extLst>
              <a:ext uri="{FF2B5EF4-FFF2-40B4-BE49-F238E27FC236}">
                <a16:creationId xmlns:a16="http://schemas.microsoft.com/office/drawing/2014/main" id="{8A77203E-1C01-EAE3-C75E-72FA49C1253E}"/>
              </a:ext>
            </a:extLst>
          </p:cNvPr>
          <p:cNvSpPr>
            <a:spLocks/>
          </p:cNvSpPr>
          <p:nvPr/>
        </p:nvSpPr>
        <p:spPr>
          <a:xfrm>
            <a:off x="10569093" y="5903499"/>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Subscription </a:t>
            </a:r>
            <a:r>
              <a:rPr lang="en-US" sz="650" dirty="0" err="1">
                <a:solidFill>
                  <a:srgbClr val="FFFFFF"/>
                </a:solidFill>
                <a:latin typeface="ServiceNow Sans" panose="020B0504040101010104" pitchFamily="34" charset="77"/>
              </a:rPr>
              <a:t>Mgmt</a:t>
            </a:r>
            <a:endParaRPr lang="en-US" sz="650" dirty="0">
              <a:solidFill>
                <a:srgbClr val="FFFFFF"/>
              </a:solidFill>
              <a:latin typeface="ServiceNow Sans" panose="020B0504040101010104" pitchFamily="34" charset="77"/>
            </a:endParaRPr>
          </a:p>
        </p:txBody>
      </p:sp>
      <p:sp>
        <p:nvSpPr>
          <p:cNvPr id="844" name="Rounded Rectangle 843">
            <a:hlinkClick r:id="" action="ppaction://noaction" highlightClick="1"/>
            <a:hlinkHover r:id="" action="ppaction://noaction" highlightClick="1"/>
            <a:extLst>
              <a:ext uri="{FF2B5EF4-FFF2-40B4-BE49-F238E27FC236}">
                <a16:creationId xmlns:a16="http://schemas.microsoft.com/office/drawing/2014/main" id="{6EC0F435-958E-C238-2BDF-7EC30585DDFB}"/>
              </a:ext>
            </a:extLst>
          </p:cNvPr>
          <p:cNvSpPr>
            <a:spLocks/>
          </p:cNvSpPr>
          <p:nvPr/>
        </p:nvSpPr>
        <p:spPr>
          <a:xfrm>
            <a:off x="9088848" y="5380200"/>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Import &amp; Export</a:t>
            </a:r>
          </a:p>
        </p:txBody>
      </p:sp>
      <p:sp>
        <p:nvSpPr>
          <p:cNvPr id="845" name="Rounded Rectangle 844">
            <a:hlinkClick r:id="" action="ppaction://noaction" highlightClick="1"/>
            <a:hlinkHover r:id="" action="ppaction://noaction" highlightClick="1"/>
            <a:extLst>
              <a:ext uri="{FF2B5EF4-FFF2-40B4-BE49-F238E27FC236}">
                <a16:creationId xmlns:a16="http://schemas.microsoft.com/office/drawing/2014/main" id="{29997834-1397-C499-7236-55FF6E551EC6}"/>
              </a:ext>
            </a:extLst>
          </p:cNvPr>
          <p:cNvSpPr>
            <a:spLocks/>
          </p:cNvSpPr>
          <p:nvPr/>
        </p:nvSpPr>
        <p:spPr>
          <a:xfrm>
            <a:off x="9088848" y="5556012"/>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Embedded Integrations</a:t>
            </a:r>
          </a:p>
        </p:txBody>
      </p:sp>
      <p:sp>
        <p:nvSpPr>
          <p:cNvPr id="846" name="Rounded Rectangle 845">
            <a:hlinkClick r:id="" action="ppaction://noaction" highlightClick="1"/>
            <a:hlinkHover r:id="" action="ppaction://noaction" highlightClick="1"/>
            <a:extLst>
              <a:ext uri="{FF2B5EF4-FFF2-40B4-BE49-F238E27FC236}">
                <a16:creationId xmlns:a16="http://schemas.microsoft.com/office/drawing/2014/main" id="{C9DA5136-935C-9428-B029-9429A469EC1F}"/>
              </a:ext>
            </a:extLst>
          </p:cNvPr>
          <p:cNvSpPr>
            <a:spLocks/>
          </p:cNvSpPr>
          <p:nvPr/>
        </p:nvSpPr>
        <p:spPr>
          <a:xfrm>
            <a:off x="10569093" y="4852761"/>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ACL &amp; Roles</a:t>
            </a:r>
          </a:p>
        </p:txBody>
      </p:sp>
      <p:sp>
        <p:nvSpPr>
          <p:cNvPr id="847" name="Rounded Rectangle 846">
            <a:hlinkClick r:id="" action="ppaction://noaction" highlightClick="1"/>
            <a:hlinkHover r:id="" action="ppaction://noaction" highlightClick="1"/>
            <a:extLst>
              <a:ext uri="{FF2B5EF4-FFF2-40B4-BE49-F238E27FC236}">
                <a16:creationId xmlns:a16="http://schemas.microsoft.com/office/drawing/2014/main" id="{4DA2DDA3-2DD1-D0BA-B640-A51FC9EB2564}"/>
              </a:ext>
            </a:extLst>
          </p:cNvPr>
          <p:cNvSpPr>
            <a:spLocks/>
          </p:cNvSpPr>
          <p:nvPr/>
        </p:nvSpPr>
        <p:spPr>
          <a:xfrm>
            <a:off x="10569093" y="5027615"/>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LDAP Integration</a:t>
            </a:r>
          </a:p>
        </p:txBody>
      </p:sp>
      <p:sp>
        <p:nvSpPr>
          <p:cNvPr id="848" name="Rounded Rectangle 847">
            <a:hlinkClick r:id="" action="ppaction://noaction" highlightClick="1"/>
            <a:hlinkHover r:id="" action="ppaction://noaction" highlightClick="1"/>
            <a:extLst>
              <a:ext uri="{FF2B5EF4-FFF2-40B4-BE49-F238E27FC236}">
                <a16:creationId xmlns:a16="http://schemas.microsoft.com/office/drawing/2014/main" id="{AF3A2B1A-ADEB-5C0F-CA82-7F3EAA670183}"/>
              </a:ext>
            </a:extLst>
          </p:cNvPr>
          <p:cNvSpPr>
            <a:spLocks/>
          </p:cNvSpPr>
          <p:nvPr/>
        </p:nvSpPr>
        <p:spPr>
          <a:xfrm>
            <a:off x="10569093" y="5202469"/>
            <a:ext cx="1404000" cy="1728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Security Center</a:t>
            </a:r>
          </a:p>
        </p:txBody>
      </p:sp>
      <p:sp>
        <p:nvSpPr>
          <p:cNvPr id="849" name="Rounded Rectangle 848">
            <a:hlinkClick r:id="" action="ppaction://noaction" highlightClick="1"/>
            <a:hlinkHover r:id="" action="ppaction://noaction" highlightClick="1"/>
            <a:extLst>
              <a:ext uri="{FF2B5EF4-FFF2-40B4-BE49-F238E27FC236}">
                <a16:creationId xmlns:a16="http://schemas.microsoft.com/office/drawing/2014/main" id="{C1DF2925-32EB-217D-09FF-85D7D9CA106E}"/>
              </a:ext>
            </a:extLst>
          </p:cNvPr>
          <p:cNvSpPr>
            <a:spLocks/>
          </p:cNvSpPr>
          <p:nvPr/>
        </p:nvSpPr>
        <p:spPr>
          <a:xfrm>
            <a:off x="10569093" y="5377323"/>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Multi-factor authentication</a:t>
            </a:r>
          </a:p>
        </p:txBody>
      </p:sp>
      <p:sp>
        <p:nvSpPr>
          <p:cNvPr id="850" name="Rounded Rectangle 849">
            <a:hlinkClick r:id="" action="ppaction://noaction" highlightClick="1"/>
            <a:hlinkHover r:id="" action="ppaction://noaction" highlightClick="1"/>
            <a:extLst>
              <a:ext uri="{FF2B5EF4-FFF2-40B4-BE49-F238E27FC236}">
                <a16:creationId xmlns:a16="http://schemas.microsoft.com/office/drawing/2014/main" id="{6D584248-C4CB-ADED-45F6-56CBA7082D02}"/>
              </a:ext>
            </a:extLst>
          </p:cNvPr>
          <p:cNvSpPr>
            <a:spLocks/>
          </p:cNvSpPr>
          <p:nvPr/>
        </p:nvSpPr>
        <p:spPr>
          <a:xfrm>
            <a:off x="10569093" y="5552177"/>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Antivirus Scanning</a:t>
            </a:r>
          </a:p>
        </p:txBody>
      </p:sp>
      <p:sp>
        <p:nvSpPr>
          <p:cNvPr id="851" name="Rounded Rectangle 850">
            <a:hlinkClick r:id="" action="ppaction://noaction" highlightClick="1"/>
            <a:hlinkHover r:id="" action="ppaction://noaction" highlightClick="1"/>
            <a:extLst>
              <a:ext uri="{FF2B5EF4-FFF2-40B4-BE49-F238E27FC236}">
                <a16:creationId xmlns:a16="http://schemas.microsoft.com/office/drawing/2014/main" id="{698DB475-F3B1-16DD-5DE8-E4902D218582}"/>
              </a:ext>
            </a:extLst>
          </p:cNvPr>
          <p:cNvSpPr>
            <a:spLocks/>
          </p:cNvSpPr>
          <p:nvPr/>
        </p:nvSpPr>
        <p:spPr>
          <a:xfrm>
            <a:off x="10569093" y="5727031"/>
            <a:ext cx="1404000" cy="1728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Deny unless</a:t>
            </a:r>
          </a:p>
        </p:txBody>
      </p:sp>
      <p:sp>
        <p:nvSpPr>
          <p:cNvPr id="852" name="Rounded Rectangle 851">
            <a:hlinkClick r:id="" action="ppaction://noaction" highlightClick="1"/>
            <a:hlinkHover r:id="" action="ppaction://noaction" highlightClick="1"/>
            <a:extLst>
              <a:ext uri="{FF2B5EF4-FFF2-40B4-BE49-F238E27FC236}">
                <a16:creationId xmlns:a16="http://schemas.microsoft.com/office/drawing/2014/main" id="{2BB0B8F9-9D37-B87D-AAE6-5CD1BC2C00CC}"/>
              </a:ext>
            </a:extLst>
          </p:cNvPr>
          <p:cNvSpPr>
            <a:spLocks/>
          </p:cNvSpPr>
          <p:nvPr/>
        </p:nvSpPr>
        <p:spPr>
          <a:xfrm>
            <a:off x="10569093" y="6076739"/>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Platform Encryption &amp; Vault</a:t>
            </a:r>
          </a:p>
        </p:txBody>
      </p:sp>
      <p:sp>
        <p:nvSpPr>
          <p:cNvPr id="853" name="Rounded Rectangle 852">
            <a:hlinkClick r:id="" action="ppaction://noaction" highlightClick="1"/>
            <a:hlinkHover r:id="" action="ppaction://noaction" highlightClick="1"/>
            <a:extLst>
              <a:ext uri="{FF2B5EF4-FFF2-40B4-BE49-F238E27FC236}">
                <a16:creationId xmlns:a16="http://schemas.microsoft.com/office/drawing/2014/main" id="{39872F03-8B43-0114-B3BB-729B4D63C176}"/>
              </a:ext>
            </a:extLst>
          </p:cNvPr>
          <p:cNvSpPr>
            <a:spLocks/>
          </p:cNvSpPr>
          <p:nvPr/>
        </p:nvSpPr>
        <p:spPr>
          <a:xfrm>
            <a:off x="1687628" y="502857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Process Mining</a:t>
            </a:r>
          </a:p>
        </p:txBody>
      </p:sp>
      <p:sp>
        <p:nvSpPr>
          <p:cNvPr id="859" name="Rounded Rectangle 858">
            <a:hlinkClick r:id="" action="ppaction://noaction" highlightClick="1"/>
            <a:hlinkHover r:id="" action="ppaction://noaction" highlightClick="1"/>
            <a:extLst>
              <a:ext uri="{FF2B5EF4-FFF2-40B4-BE49-F238E27FC236}">
                <a16:creationId xmlns:a16="http://schemas.microsoft.com/office/drawing/2014/main" id="{DD0913C5-63A1-010F-839C-166D7E76B70B}"/>
              </a:ext>
            </a:extLst>
          </p:cNvPr>
          <p:cNvSpPr>
            <a:spLocks/>
          </p:cNvSpPr>
          <p:nvPr/>
        </p:nvSpPr>
        <p:spPr>
          <a:xfrm>
            <a:off x="10569093" y="6251593"/>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Domain Separation</a:t>
            </a:r>
          </a:p>
        </p:txBody>
      </p:sp>
      <p:sp>
        <p:nvSpPr>
          <p:cNvPr id="860" name="Rounded Rectangle 859">
            <a:hlinkClick r:id="" action="ppaction://noaction" highlightClick="1"/>
            <a:hlinkHover r:id="" action="ppaction://noaction" highlightClick="1"/>
            <a:extLst>
              <a:ext uri="{FF2B5EF4-FFF2-40B4-BE49-F238E27FC236}">
                <a16:creationId xmlns:a16="http://schemas.microsoft.com/office/drawing/2014/main" id="{2E186D93-82A6-D1C7-E660-2E5F470F755C}"/>
              </a:ext>
            </a:extLst>
          </p:cNvPr>
          <p:cNvSpPr>
            <a:spLocks/>
          </p:cNvSpPr>
          <p:nvPr/>
        </p:nvSpPr>
        <p:spPr>
          <a:xfrm>
            <a:off x="6128360" y="555325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ServiceNow Studio</a:t>
            </a:r>
          </a:p>
        </p:txBody>
      </p:sp>
      <p:sp>
        <p:nvSpPr>
          <p:cNvPr id="861" name="Rounded Rectangle 860">
            <a:hlinkClick r:id="" action="ppaction://noaction" highlightClick="1"/>
            <a:hlinkHover r:id="" action="ppaction://noaction" highlightClick="1"/>
            <a:extLst>
              <a:ext uri="{FF2B5EF4-FFF2-40B4-BE49-F238E27FC236}">
                <a16:creationId xmlns:a16="http://schemas.microsoft.com/office/drawing/2014/main" id="{B66DE692-0B03-CA3C-8673-BA022A6FC70B}"/>
              </a:ext>
            </a:extLst>
          </p:cNvPr>
          <p:cNvSpPr>
            <a:spLocks/>
          </p:cNvSpPr>
          <p:nvPr/>
        </p:nvSpPr>
        <p:spPr>
          <a:xfrm>
            <a:off x="3167872" y="554471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for Virtual Agent</a:t>
            </a:r>
          </a:p>
        </p:txBody>
      </p:sp>
      <p:sp>
        <p:nvSpPr>
          <p:cNvPr id="862" name="Rounded Rectangle 861">
            <a:hlinkClick r:id="" action="ppaction://noaction" highlightClick="1"/>
            <a:hlinkHover r:id="" action="ppaction://noaction" highlightClick="1"/>
            <a:extLst>
              <a:ext uri="{FF2B5EF4-FFF2-40B4-BE49-F238E27FC236}">
                <a16:creationId xmlns:a16="http://schemas.microsoft.com/office/drawing/2014/main" id="{D0488ED1-AA39-838C-CB33-A7FE589E99D9}"/>
              </a:ext>
            </a:extLst>
          </p:cNvPr>
          <p:cNvSpPr>
            <a:spLocks/>
          </p:cNvSpPr>
          <p:nvPr/>
        </p:nvSpPr>
        <p:spPr>
          <a:xfrm>
            <a:off x="1687628"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Platform Analytics</a:t>
            </a:r>
          </a:p>
        </p:txBody>
      </p:sp>
      <p:sp>
        <p:nvSpPr>
          <p:cNvPr id="863" name="Rounded Rectangle 862">
            <a:hlinkClick r:id="" action="ppaction://noaction" highlightClick="1"/>
            <a:hlinkHover r:id="" action="ppaction://noaction" highlightClick="1"/>
            <a:extLst>
              <a:ext uri="{FF2B5EF4-FFF2-40B4-BE49-F238E27FC236}">
                <a16:creationId xmlns:a16="http://schemas.microsoft.com/office/drawing/2014/main" id="{1E395161-D411-201A-3A24-92DE85117B0E}"/>
              </a:ext>
            </a:extLst>
          </p:cNvPr>
          <p:cNvSpPr>
            <a:spLocks/>
          </p:cNvSpPr>
          <p:nvPr/>
        </p:nvSpPr>
        <p:spPr>
          <a:xfrm>
            <a:off x="3167872" y="606367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ServiceNow Lens</a:t>
            </a:r>
          </a:p>
        </p:txBody>
      </p:sp>
      <p:sp>
        <p:nvSpPr>
          <p:cNvPr id="864" name="Rounded Rectangle 863">
            <a:hlinkClick r:id="" action="ppaction://noaction" highlightClick="1"/>
            <a:hlinkHover r:id="" action="ppaction://noaction" highlightClick="1"/>
            <a:extLst>
              <a:ext uri="{FF2B5EF4-FFF2-40B4-BE49-F238E27FC236}">
                <a16:creationId xmlns:a16="http://schemas.microsoft.com/office/drawing/2014/main" id="{4C35798C-B2D7-C1A1-4C2E-5745AFEB5C8C}"/>
              </a:ext>
            </a:extLst>
          </p:cNvPr>
          <p:cNvSpPr>
            <a:spLocks/>
          </p:cNvSpPr>
          <p:nvPr/>
        </p:nvSpPr>
        <p:spPr>
          <a:xfrm>
            <a:off x="3167872" y="502857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AI Agent Fabric</a:t>
            </a:r>
          </a:p>
        </p:txBody>
      </p:sp>
      <p:sp>
        <p:nvSpPr>
          <p:cNvPr id="865" name="Rounded Rectangle 864">
            <a:hlinkClick r:id="" action="ppaction://noaction" highlightClick="1"/>
            <a:hlinkHover r:id="" action="ppaction://noaction" highlightClick="1"/>
            <a:extLst>
              <a:ext uri="{FF2B5EF4-FFF2-40B4-BE49-F238E27FC236}">
                <a16:creationId xmlns:a16="http://schemas.microsoft.com/office/drawing/2014/main" id="{1A8966DE-1AF5-79B0-91ED-DEB4B18E0CE8}"/>
              </a:ext>
            </a:extLst>
          </p:cNvPr>
          <p:cNvSpPr>
            <a:spLocks/>
          </p:cNvSpPr>
          <p:nvPr/>
        </p:nvSpPr>
        <p:spPr>
          <a:xfrm>
            <a:off x="3167872" y="6236665"/>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Document Intel</a:t>
            </a:r>
          </a:p>
        </p:txBody>
      </p:sp>
      <p:sp>
        <p:nvSpPr>
          <p:cNvPr id="866" name="Rounded Rectangle 865">
            <a:hlinkClick r:id="" action="ppaction://noaction" highlightClick="1"/>
            <a:hlinkHover r:id="" action="ppaction://noaction" highlightClick="1"/>
            <a:extLst>
              <a:ext uri="{FF2B5EF4-FFF2-40B4-BE49-F238E27FC236}">
                <a16:creationId xmlns:a16="http://schemas.microsoft.com/office/drawing/2014/main" id="{1C287CA1-0645-64F1-94B0-7B74D26922F6}"/>
              </a:ext>
            </a:extLst>
          </p:cNvPr>
          <p:cNvSpPr>
            <a:spLocks/>
          </p:cNvSpPr>
          <p:nvPr/>
        </p:nvSpPr>
        <p:spPr>
          <a:xfrm>
            <a:off x="1687628" y="573106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Now Assist Analytics</a:t>
            </a:r>
          </a:p>
        </p:txBody>
      </p:sp>
      <p:sp>
        <p:nvSpPr>
          <p:cNvPr id="867" name="Rounded Rectangle 866">
            <a:hlinkClick r:id="" action="ppaction://noaction" highlightClick="1"/>
            <a:hlinkHover r:id="" action="ppaction://noaction" highlightClick="1"/>
            <a:extLst>
              <a:ext uri="{FF2B5EF4-FFF2-40B4-BE49-F238E27FC236}">
                <a16:creationId xmlns:a16="http://schemas.microsoft.com/office/drawing/2014/main" id="{36038EB4-D4FC-4696-2461-6B4E3E2EEE41}"/>
              </a:ext>
            </a:extLst>
          </p:cNvPr>
          <p:cNvSpPr>
            <a:spLocks/>
          </p:cNvSpPr>
          <p:nvPr/>
        </p:nvSpPr>
        <p:spPr>
          <a:xfrm>
            <a:off x="4644286" y="6233080"/>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RaptorDB Professional</a:t>
            </a:r>
          </a:p>
        </p:txBody>
      </p:sp>
      <p:sp>
        <p:nvSpPr>
          <p:cNvPr id="868" name="Rounded Rectangle 867">
            <a:hlinkClick r:id="" action="ppaction://noaction" highlightClick="1"/>
            <a:hlinkHover r:id="" action="ppaction://noaction" highlightClick="1"/>
            <a:extLst>
              <a:ext uri="{FF2B5EF4-FFF2-40B4-BE49-F238E27FC236}">
                <a16:creationId xmlns:a16="http://schemas.microsoft.com/office/drawing/2014/main" id="{E4D26AD4-28C0-A922-A22F-6DC8C6BC70B5}"/>
              </a:ext>
            </a:extLst>
          </p:cNvPr>
          <p:cNvSpPr>
            <a:spLocks/>
          </p:cNvSpPr>
          <p:nvPr/>
        </p:nvSpPr>
        <p:spPr>
          <a:xfrm>
            <a:off x="9088848" y="5028574"/>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Boomi API Mgmt</a:t>
            </a:r>
          </a:p>
        </p:txBody>
      </p:sp>
      <p:sp>
        <p:nvSpPr>
          <p:cNvPr id="869" name="Rounded Rectangle 868">
            <a:hlinkClick r:id="" action="ppaction://noaction" highlightClick="1"/>
            <a:hlinkHover r:id="" action="ppaction://noaction" highlightClick="1"/>
            <a:extLst>
              <a:ext uri="{FF2B5EF4-FFF2-40B4-BE49-F238E27FC236}">
                <a16:creationId xmlns:a16="http://schemas.microsoft.com/office/drawing/2014/main" id="{3DA3DEAD-28A7-7891-668F-E792407DC6A8}"/>
              </a:ext>
            </a:extLst>
          </p:cNvPr>
          <p:cNvSpPr>
            <a:spLocks/>
          </p:cNvSpPr>
          <p:nvPr/>
        </p:nvSpPr>
        <p:spPr>
          <a:xfrm>
            <a:off x="207384"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Customer Portal</a:t>
            </a:r>
          </a:p>
        </p:txBody>
      </p:sp>
      <p:sp>
        <p:nvSpPr>
          <p:cNvPr id="870" name="Rounded Rectangle 869">
            <a:hlinkClick r:id="" action="ppaction://noaction" highlightClick="1"/>
            <a:hlinkHover r:id="" action="ppaction://noaction" highlightClick="1"/>
            <a:extLst>
              <a:ext uri="{FF2B5EF4-FFF2-40B4-BE49-F238E27FC236}">
                <a16:creationId xmlns:a16="http://schemas.microsoft.com/office/drawing/2014/main" id="{E913C6DB-D76E-33EC-D784-5826BE68287C}"/>
              </a:ext>
            </a:extLst>
          </p:cNvPr>
          <p:cNvSpPr>
            <a:spLocks/>
          </p:cNvSpPr>
          <p:nvPr/>
        </p:nvSpPr>
        <p:spPr>
          <a:xfrm>
            <a:off x="207384" y="520155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EmployeeWorks</a:t>
            </a:r>
          </a:p>
        </p:txBody>
      </p:sp>
      <p:sp>
        <p:nvSpPr>
          <p:cNvPr id="871" name="Rounded Rectangle 870">
            <a:hlinkClick r:id="" action="ppaction://noaction" highlightClick="1"/>
            <a:hlinkHover r:id="" action="ppaction://noaction" highlightClick="1"/>
            <a:extLst>
              <a:ext uri="{FF2B5EF4-FFF2-40B4-BE49-F238E27FC236}">
                <a16:creationId xmlns:a16="http://schemas.microsoft.com/office/drawing/2014/main" id="{0FECCB56-A8D0-384F-4EC9-AD03EBAD5474}"/>
              </a:ext>
            </a:extLst>
          </p:cNvPr>
          <p:cNvSpPr>
            <a:spLocks/>
          </p:cNvSpPr>
          <p:nvPr/>
        </p:nvSpPr>
        <p:spPr>
          <a:xfrm>
            <a:off x="207384" y="555034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Walk-up Experience</a:t>
            </a:r>
          </a:p>
        </p:txBody>
      </p:sp>
      <p:sp>
        <p:nvSpPr>
          <p:cNvPr id="872" name="Rounded Rectangle 871">
            <a:hlinkClick r:id="" action="ppaction://noaction" highlightClick="1"/>
            <a:hlinkHover r:id="" action="ppaction://noaction" highlightClick="1"/>
            <a:extLst>
              <a:ext uri="{FF2B5EF4-FFF2-40B4-BE49-F238E27FC236}">
                <a16:creationId xmlns:a16="http://schemas.microsoft.com/office/drawing/2014/main" id="{A37B8D83-8655-C76C-5178-4402CC3FF533}"/>
              </a:ext>
            </a:extLst>
          </p:cNvPr>
          <p:cNvSpPr>
            <a:spLocks/>
          </p:cNvSpPr>
          <p:nvPr/>
        </p:nvSpPr>
        <p:spPr>
          <a:xfrm>
            <a:off x="207384" y="572473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Employee Center</a:t>
            </a:r>
          </a:p>
        </p:txBody>
      </p:sp>
      <p:sp>
        <p:nvSpPr>
          <p:cNvPr id="894" name="Rounded Rectangle 893">
            <a:hlinkClick r:id="" action="ppaction://noaction" highlightClick="1"/>
            <a:hlinkHover r:id="" action="ppaction://noaction" highlightClick="1"/>
            <a:extLst>
              <a:ext uri="{FF2B5EF4-FFF2-40B4-BE49-F238E27FC236}">
                <a16:creationId xmlns:a16="http://schemas.microsoft.com/office/drawing/2014/main" id="{43810B76-BCE8-B922-2AD8-FA27F62A0AB0}"/>
              </a:ext>
            </a:extLst>
          </p:cNvPr>
          <p:cNvSpPr>
            <a:spLocks/>
          </p:cNvSpPr>
          <p:nvPr/>
        </p:nvSpPr>
        <p:spPr>
          <a:xfrm>
            <a:off x="207384" y="589913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Mobile</a:t>
            </a:r>
          </a:p>
        </p:txBody>
      </p:sp>
      <p:sp>
        <p:nvSpPr>
          <p:cNvPr id="1152" name="Rounded Rectangle 1151">
            <a:hlinkClick r:id="" action="ppaction://noaction" highlightClick="1"/>
            <a:hlinkHover r:id="" action="ppaction://noaction" highlightClick="1"/>
            <a:extLst>
              <a:ext uri="{FF2B5EF4-FFF2-40B4-BE49-F238E27FC236}">
                <a16:creationId xmlns:a16="http://schemas.microsoft.com/office/drawing/2014/main" id="{9ECEED10-983E-6F8C-3E38-735955D7B7F5}"/>
              </a:ext>
            </a:extLst>
          </p:cNvPr>
          <p:cNvSpPr>
            <a:spLocks/>
          </p:cNvSpPr>
          <p:nvPr/>
        </p:nvSpPr>
        <p:spPr>
          <a:xfrm>
            <a:off x="207384" y="607352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Workspaces</a:t>
            </a:r>
          </a:p>
        </p:txBody>
      </p:sp>
      <p:sp>
        <p:nvSpPr>
          <p:cNvPr id="1153" name="Rounded Rectangle 1152">
            <a:hlinkClick r:id="" action="ppaction://noaction" highlightClick="1"/>
            <a:hlinkHover r:id="" action="ppaction://noaction" highlightClick="1"/>
            <a:extLst>
              <a:ext uri="{FF2B5EF4-FFF2-40B4-BE49-F238E27FC236}">
                <a16:creationId xmlns:a16="http://schemas.microsoft.com/office/drawing/2014/main" id="{1E99A2A6-EC52-3B03-670B-44FDAB157F71}"/>
              </a:ext>
            </a:extLst>
          </p:cNvPr>
          <p:cNvSpPr>
            <a:spLocks/>
          </p:cNvSpPr>
          <p:nvPr/>
        </p:nvSpPr>
        <p:spPr>
          <a:xfrm>
            <a:off x="207384" y="502715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Engagement Messenger</a:t>
            </a:r>
          </a:p>
        </p:txBody>
      </p:sp>
      <p:sp>
        <p:nvSpPr>
          <p:cNvPr id="1154" name="Rounded Rectangle 1153">
            <a:hlinkClick r:id="" action="ppaction://noaction" highlightClick="1"/>
            <a:hlinkHover r:id="" action="ppaction://noaction" highlightClick="1"/>
            <a:extLst>
              <a:ext uri="{FF2B5EF4-FFF2-40B4-BE49-F238E27FC236}">
                <a16:creationId xmlns:a16="http://schemas.microsoft.com/office/drawing/2014/main" id="{28CE93B3-4451-A58B-3380-04ED70439EB2}"/>
              </a:ext>
            </a:extLst>
          </p:cNvPr>
          <p:cNvSpPr>
            <a:spLocks/>
          </p:cNvSpPr>
          <p:nvPr/>
        </p:nvSpPr>
        <p:spPr>
          <a:xfrm>
            <a:off x="207384" y="537594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Virtual Agent / Live Chat</a:t>
            </a:r>
          </a:p>
        </p:txBody>
      </p:sp>
      <p:sp>
        <p:nvSpPr>
          <p:cNvPr id="1155" name="Rounded Rectangle 1154">
            <a:hlinkClick r:id="" action="ppaction://noaction" highlightClick="1"/>
            <a:hlinkHover r:id="" action="ppaction://noaction" highlightClick="1"/>
            <a:extLst>
              <a:ext uri="{FF2B5EF4-FFF2-40B4-BE49-F238E27FC236}">
                <a16:creationId xmlns:a16="http://schemas.microsoft.com/office/drawing/2014/main" id="{D096CF6B-2118-7E79-7475-C04A60D27F81}"/>
              </a:ext>
            </a:extLst>
          </p:cNvPr>
          <p:cNvSpPr>
            <a:spLocks/>
          </p:cNvSpPr>
          <p:nvPr/>
        </p:nvSpPr>
        <p:spPr>
          <a:xfrm>
            <a:off x="207384" y="624792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Sidebar Chat</a:t>
            </a:r>
          </a:p>
        </p:txBody>
      </p:sp>
      <p:sp>
        <p:nvSpPr>
          <p:cNvPr id="1156" name="Rounded Rectangle 1155">
            <a:hlinkClick r:id="" action="ppaction://noaction" highlightClick="1"/>
            <a:hlinkHover r:id="" action="ppaction://noaction" highlightClick="1"/>
            <a:extLst>
              <a:ext uri="{FF2B5EF4-FFF2-40B4-BE49-F238E27FC236}">
                <a16:creationId xmlns:a16="http://schemas.microsoft.com/office/drawing/2014/main" id="{E229EBB0-E1CA-EFB8-C90D-A48AD7767DFC}"/>
              </a:ext>
            </a:extLst>
          </p:cNvPr>
          <p:cNvSpPr>
            <a:spLocks/>
          </p:cNvSpPr>
          <p:nvPr/>
        </p:nvSpPr>
        <p:spPr>
          <a:xfrm>
            <a:off x="7608604" y="5203007"/>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App Engine Studio</a:t>
            </a:r>
          </a:p>
        </p:txBody>
      </p:sp>
      <p:sp>
        <p:nvSpPr>
          <p:cNvPr id="1159" name="Rounded Rectangle 1158">
            <a:hlinkClick r:id="" action="ppaction://noaction" highlightClick="1"/>
            <a:hlinkHover r:id="" action="ppaction://noaction" highlightClick="1"/>
            <a:extLst>
              <a:ext uri="{FF2B5EF4-FFF2-40B4-BE49-F238E27FC236}">
                <a16:creationId xmlns:a16="http://schemas.microsoft.com/office/drawing/2014/main" id="{480FCF90-26FC-2120-2186-86CB1AA34285}"/>
              </a:ext>
            </a:extLst>
          </p:cNvPr>
          <p:cNvSpPr>
            <a:spLocks/>
          </p:cNvSpPr>
          <p:nvPr/>
        </p:nvSpPr>
        <p:spPr>
          <a:xfrm>
            <a:off x="9088848" y="4852761"/>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Integration Hub</a:t>
            </a:r>
          </a:p>
        </p:txBody>
      </p:sp>
      <p:sp>
        <p:nvSpPr>
          <p:cNvPr id="1160" name="Rounded Rectangle 1159">
            <a:hlinkClick r:id="" action="ppaction://noaction" highlightClick="1"/>
            <a:hlinkHover r:id="" action="ppaction://noaction" highlightClick="1"/>
            <a:extLst>
              <a:ext uri="{FF2B5EF4-FFF2-40B4-BE49-F238E27FC236}">
                <a16:creationId xmlns:a16="http://schemas.microsoft.com/office/drawing/2014/main" id="{EB9D2C4E-5FD6-76FB-30AF-FBEAC4BFDE2C}"/>
              </a:ext>
            </a:extLst>
          </p:cNvPr>
          <p:cNvSpPr>
            <a:spLocks/>
          </p:cNvSpPr>
          <p:nvPr/>
        </p:nvSpPr>
        <p:spPr>
          <a:xfrm>
            <a:off x="6128360" y="5728376"/>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RPA</a:t>
            </a:r>
          </a:p>
        </p:txBody>
      </p:sp>
      <p:sp>
        <p:nvSpPr>
          <p:cNvPr id="1161" name="Rounded Rectangle 1160">
            <a:hlinkClick r:id="" action="ppaction://noaction" highlightClick="1"/>
            <a:hlinkHover r:id="" action="ppaction://noaction" highlightClick="1"/>
            <a:extLst>
              <a:ext uri="{FF2B5EF4-FFF2-40B4-BE49-F238E27FC236}">
                <a16:creationId xmlns:a16="http://schemas.microsoft.com/office/drawing/2014/main" id="{8F1D688F-082D-DAB8-164D-27651BE67C25}"/>
              </a:ext>
            </a:extLst>
          </p:cNvPr>
          <p:cNvSpPr>
            <a:spLocks/>
          </p:cNvSpPr>
          <p:nvPr/>
        </p:nvSpPr>
        <p:spPr>
          <a:xfrm>
            <a:off x="4644286" y="6063416"/>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External Content Connector</a:t>
            </a:r>
          </a:p>
        </p:txBody>
      </p:sp>
      <p:sp>
        <p:nvSpPr>
          <p:cNvPr id="1162" name="Rounded Rectangle 1161">
            <a:hlinkClick r:id="" action="ppaction://noaction" highlightClick="1"/>
            <a:hlinkHover r:id="" action="ppaction://noaction" highlightClick="1"/>
            <a:extLst>
              <a:ext uri="{FF2B5EF4-FFF2-40B4-BE49-F238E27FC236}">
                <a16:creationId xmlns:a16="http://schemas.microsoft.com/office/drawing/2014/main" id="{B2EAB074-9753-C22C-8C95-262EF71E389B}"/>
              </a:ext>
            </a:extLst>
          </p:cNvPr>
          <p:cNvSpPr>
            <a:spLocks/>
          </p:cNvSpPr>
          <p:nvPr/>
        </p:nvSpPr>
        <p:spPr>
          <a:xfrm>
            <a:off x="4644286" y="5888291"/>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Zero copy connectors</a:t>
            </a:r>
          </a:p>
        </p:txBody>
      </p:sp>
      <p:sp>
        <p:nvSpPr>
          <p:cNvPr id="1163" name="Rounded Rectangle 1162">
            <a:hlinkClick r:id="" action="ppaction://noaction" highlightClick="1"/>
            <a:hlinkHover r:id="" action="ppaction://noaction" highlightClick="1"/>
            <a:extLst>
              <a:ext uri="{FF2B5EF4-FFF2-40B4-BE49-F238E27FC236}">
                <a16:creationId xmlns:a16="http://schemas.microsoft.com/office/drawing/2014/main" id="{E1ECFC4A-6231-CF85-82FA-950BD20C882A}"/>
              </a:ext>
            </a:extLst>
          </p:cNvPr>
          <p:cNvSpPr>
            <a:spLocks/>
          </p:cNvSpPr>
          <p:nvPr/>
        </p:nvSpPr>
        <p:spPr>
          <a:xfrm>
            <a:off x="1687628" y="5556012"/>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Continual Improvement</a:t>
            </a:r>
          </a:p>
        </p:txBody>
      </p:sp>
      <p:sp>
        <p:nvSpPr>
          <p:cNvPr id="1164" name="Rounded Rectangle 1163">
            <a:hlinkClick r:id="" action="ppaction://noaction" highlightClick="1"/>
            <a:hlinkHover r:id="" action="ppaction://noaction" highlightClick="1"/>
            <a:extLst>
              <a:ext uri="{FF2B5EF4-FFF2-40B4-BE49-F238E27FC236}">
                <a16:creationId xmlns:a16="http://schemas.microsoft.com/office/drawing/2014/main" id="{CBB1F72B-E3C5-36A8-C36B-93745F2F3B56}"/>
              </a:ext>
            </a:extLst>
          </p:cNvPr>
          <p:cNvSpPr>
            <a:spLocks/>
          </p:cNvSpPr>
          <p:nvPr/>
        </p:nvSpPr>
        <p:spPr>
          <a:xfrm>
            <a:off x="1687628" y="5204387"/>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Task Mining</a:t>
            </a:r>
          </a:p>
        </p:txBody>
      </p:sp>
      <p:sp>
        <p:nvSpPr>
          <p:cNvPr id="1165" name="Rounded Rectangle 1164">
            <a:hlinkClick r:id="" action="ppaction://noaction" highlightClick="1"/>
            <a:hlinkHover r:id="" action="ppaction://noaction" highlightClick="1"/>
            <a:extLst>
              <a:ext uri="{FF2B5EF4-FFF2-40B4-BE49-F238E27FC236}">
                <a16:creationId xmlns:a16="http://schemas.microsoft.com/office/drawing/2014/main" id="{A798F96E-B914-ED4B-8980-9B880E1C8031}"/>
              </a:ext>
            </a:extLst>
          </p:cNvPr>
          <p:cNvSpPr>
            <a:spLocks/>
          </p:cNvSpPr>
          <p:nvPr/>
        </p:nvSpPr>
        <p:spPr>
          <a:xfrm>
            <a:off x="1687628" y="5380200"/>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User Experience Analytics</a:t>
            </a:r>
          </a:p>
        </p:txBody>
      </p:sp>
      <p:sp>
        <p:nvSpPr>
          <p:cNvPr id="1166" name="Rounded Rectangle 1165">
            <a:hlinkClick r:id="" action="ppaction://noaction" highlightClick="1"/>
            <a:hlinkHover r:id="" action="ppaction://noaction" highlightClick="1"/>
            <a:extLst>
              <a:ext uri="{FF2B5EF4-FFF2-40B4-BE49-F238E27FC236}">
                <a16:creationId xmlns:a16="http://schemas.microsoft.com/office/drawing/2014/main" id="{BA72E7DA-BCA8-9650-0A6E-2CECE792BA15}"/>
              </a:ext>
            </a:extLst>
          </p:cNvPr>
          <p:cNvSpPr>
            <a:spLocks/>
          </p:cNvSpPr>
          <p:nvPr/>
        </p:nvSpPr>
        <p:spPr>
          <a:xfrm>
            <a:off x="7608604" y="5728376"/>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Now Assist for App Engine</a:t>
            </a:r>
          </a:p>
        </p:txBody>
      </p:sp>
      <p:sp>
        <p:nvSpPr>
          <p:cNvPr id="1167" name="Rounded Rectangle 1166">
            <a:hlinkClick r:id="" action="ppaction://noaction" highlightClick="1"/>
            <a:hlinkHover r:id="" action="ppaction://noaction" highlightClick="1"/>
            <a:extLst>
              <a:ext uri="{FF2B5EF4-FFF2-40B4-BE49-F238E27FC236}">
                <a16:creationId xmlns:a16="http://schemas.microsoft.com/office/drawing/2014/main" id="{76470E90-7364-D751-3308-B7203E263769}"/>
              </a:ext>
            </a:extLst>
          </p:cNvPr>
          <p:cNvSpPr>
            <a:spLocks/>
          </p:cNvSpPr>
          <p:nvPr/>
        </p:nvSpPr>
        <p:spPr>
          <a:xfrm>
            <a:off x="3167872" y="5204387"/>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Now Assist Skills</a:t>
            </a:r>
          </a:p>
        </p:txBody>
      </p:sp>
      <p:sp>
        <p:nvSpPr>
          <p:cNvPr id="873" name="TextBox 872">
            <a:extLst>
              <a:ext uri="{FF2B5EF4-FFF2-40B4-BE49-F238E27FC236}">
                <a16:creationId xmlns:a16="http://schemas.microsoft.com/office/drawing/2014/main" id="{EFAC85BD-54C9-972B-FD56-0E79E5528C93}"/>
              </a:ext>
            </a:extLst>
          </p:cNvPr>
          <p:cNvSpPr txBox="1">
            <a:spLocks/>
          </p:cNvSpPr>
          <p:nvPr/>
        </p:nvSpPr>
        <p:spPr>
          <a:xfrm>
            <a:off x="5645433" y="202675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Asset Mgmt</a:t>
            </a:r>
          </a:p>
        </p:txBody>
      </p:sp>
      <p:sp>
        <p:nvSpPr>
          <p:cNvPr id="874" name="TextBox 873">
            <a:extLst>
              <a:ext uri="{FF2B5EF4-FFF2-40B4-BE49-F238E27FC236}">
                <a16:creationId xmlns:a16="http://schemas.microsoft.com/office/drawing/2014/main" id="{7E89BC2C-C492-7CAE-66C9-88555CCB9478}"/>
              </a:ext>
            </a:extLst>
          </p:cNvPr>
          <p:cNvSpPr txBox="1">
            <a:spLocks/>
          </p:cNvSpPr>
          <p:nvPr/>
        </p:nvSpPr>
        <p:spPr>
          <a:xfrm>
            <a:off x="5655933"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Software Asset Mgmt</a:t>
            </a:r>
          </a:p>
        </p:txBody>
      </p:sp>
      <p:sp>
        <p:nvSpPr>
          <p:cNvPr id="875" name="TextBox 874">
            <a:extLst>
              <a:ext uri="{FF2B5EF4-FFF2-40B4-BE49-F238E27FC236}">
                <a16:creationId xmlns:a16="http://schemas.microsoft.com/office/drawing/2014/main" id="{F7DE6ACF-A3B3-A7E4-3610-5633785BCB4D}"/>
              </a:ext>
            </a:extLst>
          </p:cNvPr>
          <p:cNvSpPr txBox="1">
            <a:spLocks/>
          </p:cNvSpPr>
          <p:nvPr/>
        </p:nvSpPr>
        <p:spPr>
          <a:xfrm>
            <a:off x="5645433" y="137574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Software Spend Detection</a:t>
            </a:r>
          </a:p>
        </p:txBody>
      </p:sp>
      <p:sp>
        <p:nvSpPr>
          <p:cNvPr id="876" name="TextBox 875">
            <a:extLst>
              <a:ext uri="{FF2B5EF4-FFF2-40B4-BE49-F238E27FC236}">
                <a16:creationId xmlns:a16="http://schemas.microsoft.com/office/drawing/2014/main" id="{5B874F26-B85A-CC52-F517-47AB973D758E}"/>
              </a:ext>
            </a:extLst>
          </p:cNvPr>
          <p:cNvSpPr txBox="1">
            <a:spLocks/>
          </p:cNvSpPr>
          <p:nvPr/>
        </p:nvSpPr>
        <p:spPr>
          <a:xfrm>
            <a:off x="2929791" y="9365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EA</a:t>
            </a:r>
          </a:p>
        </p:txBody>
      </p:sp>
      <p:sp>
        <p:nvSpPr>
          <p:cNvPr id="877" name="TextBox 876">
            <a:extLst>
              <a:ext uri="{FF2B5EF4-FFF2-40B4-BE49-F238E27FC236}">
                <a16:creationId xmlns:a16="http://schemas.microsoft.com/office/drawing/2014/main" id="{C536762F-B51D-237B-BEB4-87FCF7F4D034}"/>
              </a:ext>
            </a:extLst>
          </p:cNvPr>
          <p:cNvSpPr txBox="1">
            <a:spLocks/>
          </p:cNvSpPr>
          <p:nvPr/>
        </p:nvSpPr>
        <p:spPr>
          <a:xfrm>
            <a:off x="6558777" y="193612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Security Incident Response</a:t>
            </a:r>
          </a:p>
        </p:txBody>
      </p:sp>
      <p:sp>
        <p:nvSpPr>
          <p:cNvPr id="878" name="TextBox 877">
            <a:extLst>
              <a:ext uri="{FF2B5EF4-FFF2-40B4-BE49-F238E27FC236}">
                <a16:creationId xmlns:a16="http://schemas.microsoft.com/office/drawing/2014/main" id="{1947B658-404B-C5B0-1E8B-B9AA506D3FC0}"/>
              </a:ext>
            </a:extLst>
          </p:cNvPr>
          <p:cNvSpPr txBox="1">
            <a:spLocks/>
          </p:cNvSpPr>
          <p:nvPr/>
        </p:nvSpPr>
        <p:spPr>
          <a:xfrm>
            <a:off x="7472121" y="116421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Audit </a:t>
            </a:r>
            <a:r>
              <a:rPr lang="en-US" sz="650" dirty="0" err="1"/>
              <a:t>Mgmt</a:t>
            </a:r>
            <a:endParaRPr lang="en-US" sz="650" dirty="0"/>
          </a:p>
        </p:txBody>
      </p:sp>
      <p:sp>
        <p:nvSpPr>
          <p:cNvPr id="879" name="TextBox 878">
            <a:extLst>
              <a:ext uri="{FF2B5EF4-FFF2-40B4-BE49-F238E27FC236}">
                <a16:creationId xmlns:a16="http://schemas.microsoft.com/office/drawing/2014/main" id="{2A06FB71-0323-1008-9D6A-8AB3B7424736}"/>
              </a:ext>
            </a:extLst>
          </p:cNvPr>
          <p:cNvSpPr txBox="1">
            <a:spLocks/>
          </p:cNvSpPr>
          <p:nvPr/>
        </p:nvSpPr>
        <p:spPr>
          <a:xfrm>
            <a:off x="7472121" y="72843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Policy &amp; Compliance</a:t>
            </a:r>
          </a:p>
        </p:txBody>
      </p:sp>
      <p:sp>
        <p:nvSpPr>
          <p:cNvPr id="880" name="TextBox 879">
            <a:extLst>
              <a:ext uri="{FF2B5EF4-FFF2-40B4-BE49-F238E27FC236}">
                <a16:creationId xmlns:a16="http://schemas.microsoft.com/office/drawing/2014/main" id="{4737A4BA-52EB-4B89-02B9-180AB43ABE2F}"/>
              </a:ext>
            </a:extLst>
          </p:cNvPr>
          <p:cNvSpPr txBox="1">
            <a:spLocks/>
          </p:cNvSpPr>
          <p:nvPr/>
        </p:nvSpPr>
        <p:spPr>
          <a:xfrm>
            <a:off x="7472121" y="94740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Risk </a:t>
            </a:r>
            <a:r>
              <a:rPr lang="en-US" sz="650" dirty="0" err="1"/>
              <a:t>Mgmt</a:t>
            </a:r>
            <a:endParaRPr lang="en-US" sz="650" dirty="0"/>
          </a:p>
        </p:txBody>
      </p:sp>
      <p:sp>
        <p:nvSpPr>
          <p:cNvPr id="881" name="TextBox 880">
            <a:extLst>
              <a:ext uri="{FF2B5EF4-FFF2-40B4-BE49-F238E27FC236}">
                <a16:creationId xmlns:a16="http://schemas.microsoft.com/office/drawing/2014/main" id="{31E4410C-B8F3-C478-14B7-71914C349E77}"/>
              </a:ext>
            </a:extLst>
          </p:cNvPr>
          <p:cNvSpPr txBox="1">
            <a:spLocks/>
          </p:cNvSpPr>
          <p:nvPr/>
        </p:nvSpPr>
        <p:spPr>
          <a:xfrm>
            <a:off x="8387757" y="1366451"/>
            <a:ext cx="864000" cy="2160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Employee Document Mgmt</a:t>
            </a:r>
          </a:p>
        </p:txBody>
      </p:sp>
      <p:sp>
        <p:nvSpPr>
          <p:cNvPr id="882" name="TextBox 881">
            <a:extLst>
              <a:ext uri="{FF2B5EF4-FFF2-40B4-BE49-F238E27FC236}">
                <a16:creationId xmlns:a16="http://schemas.microsoft.com/office/drawing/2014/main" id="{F873999E-EC93-B43C-F27F-FD6D1C7A74BE}"/>
              </a:ext>
            </a:extLst>
          </p:cNvPr>
          <p:cNvSpPr txBox="1">
            <a:spLocks/>
          </p:cNvSpPr>
          <p:nvPr/>
        </p:nvSpPr>
        <p:spPr>
          <a:xfrm>
            <a:off x="8387757" y="941013"/>
            <a:ext cx="864000" cy="2160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HR Case Mgmt</a:t>
            </a:r>
          </a:p>
        </p:txBody>
      </p:sp>
      <p:sp>
        <p:nvSpPr>
          <p:cNvPr id="883" name="TextBox 882">
            <a:extLst>
              <a:ext uri="{FF2B5EF4-FFF2-40B4-BE49-F238E27FC236}">
                <a16:creationId xmlns:a16="http://schemas.microsoft.com/office/drawing/2014/main" id="{DDB88614-3F06-2147-041E-D8AA7A788D0D}"/>
              </a:ext>
            </a:extLst>
          </p:cNvPr>
          <p:cNvSpPr txBox="1">
            <a:spLocks/>
          </p:cNvSpPr>
          <p:nvPr/>
        </p:nvSpPr>
        <p:spPr>
          <a:xfrm>
            <a:off x="9296471" y="94101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Case Mgmt</a:t>
            </a:r>
          </a:p>
        </p:txBody>
      </p:sp>
      <p:sp>
        <p:nvSpPr>
          <p:cNvPr id="884" name="TextBox 883">
            <a:extLst>
              <a:ext uri="{FF2B5EF4-FFF2-40B4-BE49-F238E27FC236}">
                <a16:creationId xmlns:a16="http://schemas.microsoft.com/office/drawing/2014/main" id="{6C3F492B-8B73-1619-8D85-8FBB257E9E92}"/>
              </a:ext>
            </a:extLst>
          </p:cNvPr>
          <p:cNvSpPr txBox="1">
            <a:spLocks/>
          </p:cNvSpPr>
          <p:nvPr/>
        </p:nvSpPr>
        <p:spPr>
          <a:xfrm>
            <a:off x="9296471" y="116176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Reservation</a:t>
            </a:r>
          </a:p>
        </p:txBody>
      </p:sp>
      <p:sp>
        <p:nvSpPr>
          <p:cNvPr id="885" name="TextBox 884">
            <a:extLst>
              <a:ext uri="{FF2B5EF4-FFF2-40B4-BE49-F238E27FC236}">
                <a16:creationId xmlns:a16="http://schemas.microsoft.com/office/drawing/2014/main" id="{B181F83B-61AB-664C-2CC7-3DBCA7405D10}"/>
              </a:ext>
            </a:extLst>
          </p:cNvPr>
          <p:cNvSpPr txBox="1">
            <a:spLocks/>
          </p:cNvSpPr>
          <p:nvPr/>
        </p:nvSpPr>
        <p:spPr>
          <a:xfrm>
            <a:off x="210079" y="24696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Partner Relationship Mgmt</a:t>
            </a:r>
          </a:p>
        </p:txBody>
      </p:sp>
      <p:sp>
        <p:nvSpPr>
          <p:cNvPr id="886" name="TextBox 885">
            <a:extLst>
              <a:ext uri="{FF2B5EF4-FFF2-40B4-BE49-F238E27FC236}">
                <a16:creationId xmlns:a16="http://schemas.microsoft.com/office/drawing/2014/main" id="{7F3F6FC9-94CA-3D29-99C5-AC41A9BE07AA}"/>
              </a:ext>
            </a:extLst>
          </p:cNvPr>
          <p:cNvSpPr txBox="1">
            <a:spLocks/>
          </p:cNvSpPr>
          <p:nvPr/>
        </p:nvSpPr>
        <p:spPr>
          <a:xfrm>
            <a:off x="210079" y="160646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Case &amp; Case Types with Playbooks</a:t>
            </a:r>
          </a:p>
        </p:txBody>
      </p:sp>
      <p:sp>
        <p:nvSpPr>
          <p:cNvPr id="887" name="TextBox 886">
            <a:extLst>
              <a:ext uri="{FF2B5EF4-FFF2-40B4-BE49-F238E27FC236}">
                <a16:creationId xmlns:a16="http://schemas.microsoft.com/office/drawing/2014/main" id="{57D3EBA5-5F0A-7163-EDD4-13E953D2F7FD}"/>
              </a:ext>
            </a:extLst>
          </p:cNvPr>
          <p:cNvSpPr txBox="1">
            <a:spLocks/>
          </p:cNvSpPr>
          <p:nvPr/>
        </p:nvSpPr>
        <p:spPr>
          <a:xfrm>
            <a:off x="1112363" y="935163"/>
            <a:ext cx="864000" cy="28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Dynamic Scheduling and Dispatch</a:t>
            </a:r>
          </a:p>
        </p:txBody>
      </p:sp>
      <p:sp>
        <p:nvSpPr>
          <p:cNvPr id="888" name="TextBox 887">
            <a:extLst>
              <a:ext uri="{FF2B5EF4-FFF2-40B4-BE49-F238E27FC236}">
                <a16:creationId xmlns:a16="http://schemas.microsoft.com/office/drawing/2014/main" id="{A2A0FF9E-5D98-7043-2125-3B57A35D4B53}"/>
              </a:ext>
            </a:extLst>
          </p:cNvPr>
          <p:cNvSpPr txBox="1">
            <a:spLocks/>
          </p:cNvSpPr>
          <p:nvPr/>
        </p:nvSpPr>
        <p:spPr>
          <a:xfrm>
            <a:off x="1112363" y="165908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Field Service Contractor Mgmt</a:t>
            </a:r>
          </a:p>
        </p:txBody>
      </p:sp>
      <p:sp>
        <p:nvSpPr>
          <p:cNvPr id="889" name="TextBox 888">
            <a:extLst>
              <a:ext uri="{FF2B5EF4-FFF2-40B4-BE49-F238E27FC236}">
                <a16:creationId xmlns:a16="http://schemas.microsoft.com/office/drawing/2014/main" id="{3B9147DC-2F90-9A18-014C-24F14D676F55}"/>
              </a:ext>
            </a:extLst>
          </p:cNvPr>
          <p:cNvSpPr txBox="1">
            <a:spLocks/>
          </p:cNvSpPr>
          <p:nvPr/>
        </p:nvSpPr>
        <p:spPr>
          <a:xfrm>
            <a:off x="1112363" y="1876391"/>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Dispatcher Workspace</a:t>
            </a:r>
          </a:p>
        </p:txBody>
      </p:sp>
      <p:sp>
        <p:nvSpPr>
          <p:cNvPr id="890" name="TextBox 889">
            <a:extLst>
              <a:ext uri="{FF2B5EF4-FFF2-40B4-BE49-F238E27FC236}">
                <a16:creationId xmlns:a16="http://schemas.microsoft.com/office/drawing/2014/main" id="{71F6EDD0-EBF0-2F05-CD71-B583A262BB68}"/>
              </a:ext>
            </a:extLst>
          </p:cNvPr>
          <p:cNvSpPr txBox="1">
            <a:spLocks/>
          </p:cNvSpPr>
          <p:nvPr/>
        </p:nvSpPr>
        <p:spPr>
          <a:xfrm>
            <a:off x="1112363" y="122447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Planned Work Mgmt</a:t>
            </a:r>
          </a:p>
        </p:txBody>
      </p:sp>
      <p:sp>
        <p:nvSpPr>
          <p:cNvPr id="893" name="TextBox 892">
            <a:extLst>
              <a:ext uri="{FF2B5EF4-FFF2-40B4-BE49-F238E27FC236}">
                <a16:creationId xmlns:a16="http://schemas.microsoft.com/office/drawing/2014/main" id="{0874BFF5-FFBD-F9A5-2683-E77CD3EC963B}"/>
              </a:ext>
            </a:extLst>
          </p:cNvPr>
          <p:cNvSpPr txBox="1">
            <a:spLocks/>
          </p:cNvSpPr>
          <p:nvPr/>
        </p:nvSpPr>
        <p:spPr>
          <a:xfrm>
            <a:off x="210079" y="2687205"/>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Web Embeddables / Self-Service Portals</a:t>
            </a:r>
          </a:p>
        </p:txBody>
      </p:sp>
      <p:sp>
        <p:nvSpPr>
          <p:cNvPr id="900" name="TextBox 899">
            <a:extLst>
              <a:ext uri="{FF2B5EF4-FFF2-40B4-BE49-F238E27FC236}">
                <a16:creationId xmlns:a16="http://schemas.microsoft.com/office/drawing/2014/main" id="{411837EF-71B5-8D18-A734-03AB85953C64}"/>
              </a:ext>
            </a:extLst>
          </p:cNvPr>
          <p:cNvSpPr txBox="1">
            <a:spLocks/>
          </p:cNvSpPr>
          <p:nvPr/>
        </p:nvSpPr>
        <p:spPr>
          <a:xfrm>
            <a:off x="9296471" y="138252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Space Mapping</a:t>
            </a:r>
          </a:p>
        </p:txBody>
      </p:sp>
      <p:sp>
        <p:nvSpPr>
          <p:cNvPr id="901" name="TextBox 900">
            <a:extLst>
              <a:ext uri="{FF2B5EF4-FFF2-40B4-BE49-F238E27FC236}">
                <a16:creationId xmlns:a16="http://schemas.microsoft.com/office/drawing/2014/main" id="{B5B467A8-067C-3AE6-D5A9-05C789FD88FB}"/>
              </a:ext>
            </a:extLst>
          </p:cNvPr>
          <p:cNvSpPr txBox="1">
            <a:spLocks/>
          </p:cNvSpPr>
          <p:nvPr/>
        </p:nvSpPr>
        <p:spPr>
          <a:xfrm>
            <a:off x="9296471" y="160327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Workspace Visitor Mgmt</a:t>
            </a:r>
          </a:p>
        </p:txBody>
      </p:sp>
      <p:sp>
        <p:nvSpPr>
          <p:cNvPr id="902" name="TextBox 901">
            <a:extLst>
              <a:ext uri="{FF2B5EF4-FFF2-40B4-BE49-F238E27FC236}">
                <a16:creationId xmlns:a16="http://schemas.microsoft.com/office/drawing/2014/main" id="{DAF0D186-5120-5671-8971-18DD15395DF4}"/>
              </a:ext>
            </a:extLst>
          </p:cNvPr>
          <p:cNvSpPr txBox="1">
            <a:spLocks/>
          </p:cNvSpPr>
          <p:nvPr/>
        </p:nvSpPr>
        <p:spPr>
          <a:xfrm>
            <a:off x="5645433" y="181111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SAM Success Tracking </a:t>
            </a:r>
          </a:p>
        </p:txBody>
      </p:sp>
      <p:sp>
        <p:nvSpPr>
          <p:cNvPr id="903" name="TextBox 902">
            <a:extLst>
              <a:ext uri="{FF2B5EF4-FFF2-40B4-BE49-F238E27FC236}">
                <a16:creationId xmlns:a16="http://schemas.microsoft.com/office/drawing/2014/main" id="{D78C9FD8-0370-85EB-B215-9AF0EEB26DB0}"/>
              </a:ext>
            </a:extLst>
          </p:cNvPr>
          <p:cNvSpPr txBox="1">
            <a:spLocks/>
          </p:cNvSpPr>
          <p:nvPr/>
        </p:nvSpPr>
        <p:spPr>
          <a:xfrm>
            <a:off x="210079" y="290528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Proactive Customer Service Ops</a:t>
            </a:r>
          </a:p>
        </p:txBody>
      </p:sp>
      <p:sp>
        <p:nvSpPr>
          <p:cNvPr id="904" name="TextBox 903">
            <a:extLst>
              <a:ext uri="{FF2B5EF4-FFF2-40B4-BE49-F238E27FC236}">
                <a16:creationId xmlns:a16="http://schemas.microsoft.com/office/drawing/2014/main" id="{5B4FD44F-FEBB-C5D2-54AD-A6F9D1C994CE}"/>
              </a:ext>
            </a:extLst>
          </p:cNvPr>
          <p:cNvSpPr txBox="1">
            <a:spLocks/>
          </p:cNvSpPr>
          <p:nvPr/>
        </p:nvSpPr>
        <p:spPr>
          <a:xfrm>
            <a:off x="8387757" y="1151683"/>
            <a:ext cx="864000" cy="2160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Campaign Automation</a:t>
            </a:r>
          </a:p>
        </p:txBody>
      </p:sp>
      <p:sp>
        <p:nvSpPr>
          <p:cNvPr id="905" name="TextBox 904">
            <a:extLst>
              <a:ext uri="{FF2B5EF4-FFF2-40B4-BE49-F238E27FC236}">
                <a16:creationId xmlns:a16="http://schemas.microsoft.com/office/drawing/2014/main" id="{C61C1348-55E4-075F-A3CB-20342B0A48C3}"/>
              </a:ext>
            </a:extLst>
          </p:cNvPr>
          <p:cNvSpPr txBox="1">
            <a:spLocks/>
          </p:cNvSpPr>
          <p:nvPr/>
        </p:nvSpPr>
        <p:spPr>
          <a:xfrm>
            <a:off x="8387757" y="1581412"/>
            <a:ext cx="864000" cy="180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Listening Posts</a:t>
            </a:r>
          </a:p>
        </p:txBody>
      </p:sp>
      <p:sp>
        <p:nvSpPr>
          <p:cNvPr id="906" name="TextBox 905">
            <a:hlinkClick r:id="" action="ppaction://noaction"/>
            <a:extLst>
              <a:ext uri="{FF2B5EF4-FFF2-40B4-BE49-F238E27FC236}">
                <a16:creationId xmlns:a16="http://schemas.microsoft.com/office/drawing/2014/main" id="{39E77A56-E8D4-FE1F-1D2D-D3958DFDA35C}"/>
              </a:ext>
            </a:extLst>
          </p:cNvPr>
          <p:cNvSpPr txBox="1">
            <a:spLocks/>
          </p:cNvSpPr>
          <p:nvPr/>
        </p:nvSpPr>
        <p:spPr>
          <a:xfrm>
            <a:off x="8387757" y="321889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Employee Journey Mgmt</a:t>
            </a:r>
          </a:p>
        </p:txBody>
      </p:sp>
      <p:sp>
        <p:nvSpPr>
          <p:cNvPr id="907" name="TextBox 906">
            <a:extLst>
              <a:ext uri="{FF2B5EF4-FFF2-40B4-BE49-F238E27FC236}">
                <a16:creationId xmlns:a16="http://schemas.microsoft.com/office/drawing/2014/main" id="{6EC8AFC4-8FF3-ABB7-9351-7647DE6CEEEC}"/>
              </a:ext>
            </a:extLst>
          </p:cNvPr>
          <p:cNvSpPr txBox="1">
            <a:spLocks/>
          </p:cNvSpPr>
          <p:nvPr/>
        </p:nvSpPr>
        <p:spPr>
          <a:xfrm>
            <a:off x="2021077" y="93419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Payment </a:t>
            </a:r>
            <a:br>
              <a:rPr lang="en-US" sz="650" dirty="0"/>
            </a:br>
            <a:r>
              <a:rPr lang="en-US" sz="650" dirty="0"/>
              <a:t>Operations</a:t>
            </a:r>
          </a:p>
        </p:txBody>
      </p:sp>
      <p:sp>
        <p:nvSpPr>
          <p:cNvPr id="908" name="TextBox 907">
            <a:extLst>
              <a:ext uri="{FF2B5EF4-FFF2-40B4-BE49-F238E27FC236}">
                <a16:creationId xmlns:a16="http://schemas.microsoft.com/office/drawing/2014/main" id="{F508E6CC-FDD9-20AD-D060-EF570EF4A38F}"/>
              </a:ext>
            </a:extLst>
          </p:cNvPr>
          <p:cNvSpPr txBox="1">
            <a:spLocks/>
          </p:cNvSpPr>
          <p:nvPr/>
        </p:nvSpPr>
        <p:spPr>
          <a:xfrm>
            <a:off x="2021077" y="115053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Card Operations</a:t>
            </a:r>
          </a:p>
        </p:txBody>
      </p:sp>
      <p:sp>
        <p:nvSpPr>
          <p:cNvPr id="909" name="TextBox 908">
            <a:extLst>
              <a:ext uri="{FF2B5EF4-FFF2-40B4-BE49-F238E27FC236}">
                <a16:creationId xmlns:a16="http://schemas.microsoft.com/office/drawing/2014/main" id="{5C4C66C1-86AE-8451-4035-52E87E3C3893}"/>
              </a:ext>
            </a:extLst>
          </p:cNvPr>
          <p:cNvSpPr txBox="1">
            <a:spLocks/>
          </p:cNvSpPr>
          <p:nvPr/>
        </p:nvSpPr>
        <p:spPr>
          <a:xfrm>
            <a:off x="2021077" y="158322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Loan Operations</a:t>
            </a:r>
          </a:p>
        </p:txBody>
      </p:sp>
      <p:sp>
        <p:nvSpPr>
          <p:cNvPr id="910" name="TextBox 909">
            <a:extLst>
              <a:ext uri="{FF2B5EF4-FFF2-40B4-BE49-F238E27FC236}">
                <a16:creationId xmlns:a16="http://schemas.microsoft.com/office/drawing/2014/main" id="{41BCBBFE-7EAF-483C-BA5D-05B4652DB1B2}"/>
              </a:ext>
            </a:extLst>
          </p:cNvPr>
          <p:cNvSpPr txBox="1">
            <a:spLocks/>
          </p:cNvSpPr>
          <p:nvPr/>
        </p:nvSpPr>
        <p:spPr>
          <a:xfrm>
            <a:off x="2021077" y="136687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Document </a:t>
            </a:r>
            <a:br>
              <a:rPr lang="en-US" sz="650" dirty="0"/>
            </a:br>
            <a:r>
              <a:rPr lang="en-US" sz="650" dirty="0"/>
              <a:t>Processor</a:t>
            </a:r>
          </a:p>
        </p:txBody>
      </p:sp>
      <p:sp>
        <p:nvSpPr>
          <p:cNvPr id="911" name="TextBox 910">
            <a:extLst>
              <a:ext uri="{FF2B5EF4-FFF2-40B4-BE49-F238E27FC236}">
                <a16:creationId xmlns:a16="http://schemas.microsoft.com/office/drawing/2014/main" id="{CF0C6594-0BB1-AA43-1DE1-055B5731A7BF}"/>
              </a:ext>
            </a:extLst>
          </p:cNvPr>
          <p:cNvSpPr txBox="1">
            <a:spLocks/>
          </p:cNvSpPr>
          <p:nvPr/>
        </p:nvSpPr>
        <p:spPr>
          <a:xfrm>
            <a:off x="3838505"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Incident </a:t>
            </a:r>
            <a:r>
              <a:rPr lang="en-US" sz="650" dirty="0" err="1"/>
              <a:t>Mgmt</a:t>
            </a:r>
            <a:endParaRPr lang="en-US" sz="650" dirty="0"/>
          </a:p>
        </p:txBody>
      </p:sp>
      <p:sp>
        <p:nvSpPr>
          <p:cNvPr id="912" name="TextBox 911">
            <a:extLst>
              <a:ext uri="{FF2B5EF4-FFF2-40B4-BE49-F238E27FC236}">
                <a16:creationId xmlns:a16="http://schemas.microsoft.com/office/drawing/2014/main" id="{3FB75E78-C4FB-BF15-95EB-19CDE2121FFD}"/>
              </a:ext>
            </a:extLst>
          </p:cNvPr>
          <p:cNvSpPr txBox="1">
            <a:spLocks/>
          </p:cNvSpPr>
          <p:nvPr/>
        </p:nvSpPr>
        <p:spPr>
          <a:xfrm>
            <a:off x="3838505" y="114854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Change Mgmt</a:t>
            </a:r>
          </a:p>
        </p:txBody>
      </p:sp>
      <p:sp>
        <p:nvSpPr>
          <p:cNvPr id="913" name="TextBox 912">
            <a:extLst>
              <a:ext uri="{FF2B5EF4-FFF2-40B4-BE49-F238E27FC236}">
                <a16:creationId xmlns:a16="http://schemas.microsoft.com/office/drawing/2014/main" id="{3E432CD6-79C8-E266-8287-8B088BBA2913}"/>
              </a:ext>
            </a:extLst>
          </p:cNvPr>
          <p:cNvSpPr txBox="1">
            <a:spLocks/>
          </p:cNvSpPr>
          <p:nvPr/>
        </p:nvSpPr>
        <p:spPr>
          <a:xfrm>
            <a:off x="3838505" y="158086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Asset and Cost Mgmt</a:t>
            </a:r>
          </a:p>
        </p:txBody>
      </p:sp>
      <p:sp>
        <p:nvSpPr>
          <p:cNvPr id="914" name="TextBox 913">
            <a:extLst>
              <a:ext uri="{FF2B5EF4-FFF2-40B4-BE49-F238E27FC236}">
                <a16:creationId xmlns:a16="http://schemas.microsoft.com/office/drawing/2014/main" id="{7C3CA2F8-9F8C-9479-4F32-0ACFF7EB218F}"/>
              </a:ext>
            </a:extLst>
          </p:cNvPr>
          <p:cNvSpPr txBox="1">
            <a:spLocks/>
          </p:cNvSpPr>
          <p:nvPr/>
        </p:nvSpPr>
        <p:spPr>
          <a:xfrm>
            <a:off x="3838505" y="179702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Continual Improvement </a:t>
            </a:r>
          </a:p>
        </p:txBody>
      </p:sp>
      <p:sp>
        <p:nvSpPr>
          <p:cNvPr id="915" name="TextBox 914">
            <a:extLst>
              <a:ext uri="{FF2B5EF4-FFF2-40B4-BE49-F238E27FC236}">
                <a16:creationId xmlns:a16="http://schemas.microsoft.com/office/drawing/2014/main" id="{4A391E0B-8169-1EC8-C223-C4E2921EFE28}"/>
              </a:ext>
            </a:extLst>
          </p:cNvPr>
          <p:cNvSpPr txBox="1">
            <a:spLocks/>
          </p:cNvSpPr>
          <p:nvPr/>
        </p:nvSpPr>
        <p:spPr>
          <a:xfrm>
            <a:off x="3838505" y="93238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Problem Mgmt</a:t>
            </a:r>
          </a:p>
        </p:txBody>
      </p:sp>
      <p:sp>
        <p:nvSpPr>
          <p:cNvPr id="916" name="TextBox 915">
            <a:extLst>
              <a:ext uri="{FF2B5EF4-FFF2-40B4-BE49-F238E27FC236}">
                <a16:creationId xmlns:a16="http://schemas.microsoft.com/office/drawing/2014/main" id="{C4BF9469-6510-C705-47CA-94F5271B3FD2}"/>
              </a:ext>
            </a:extLst>
          </p:cNvPr>
          <p:cNvSpPr txBox="1">
            <a:spLocks/>
          </p:cNvSpPr>
          <p:nvPr/>
        </p:nvSpPr>
        <p:spPr>
          <a:xfrm>
            <a:off x="3838505" y="136470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Request Mgmt</a:t>
            </a:r>
          </a:p>
        </p:txBody>
      </p:sp>
      <p:sp>
        <p:nvSpPr>
          <p:cNvPr id="918" name="TextBox 917">
            <a:extLst>
              <a:ext uri="{FF2B5EF4-FFF2-40B4-BE49-F238E27FC236}">
                <a16:creationId xmlns:a16="http://schemas.microsoft.com/office/drawing/2014/main" id="{0824029E-8AD0-001F-D5FB-021EEADD90C4}"/>
              </a:ext>
            </a:extLst>
          </p:cNvPr>
          <p:cNvSpPr txBox="1">
            <a:spLocks/>
          </p:cNvSpPr>
          <p:nvPr/>
        </p:nvSpPr>
        <p:spPr>
          <a:xfrm>
            <a:off x="5645433" y="15934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License cloud cost simulator</a:t>
            </a:r>
          </a:p>
        </p:txBody>
      </p:sp>
      <p:sp>
        <p:nvSpPr>
          <p:cNvPr id="919" name="TextBox 918">
            <a:extLst>
              <a:ext uri="{FF2B5EF4-FFF2-40B4-BE49-F238E27FC236}">
                <a16:creationId xmlns:a16="http://schemas.microsoft.com/office/drawing/2014/main" id="{783D9034-DF58-9ABF-1685-C320505B642F}"/>
              </a:ext>
            </a:extLst>
          </p:cNvPr>
          <p:cNvSpPr txBox="1">
            <a:spLocks/>
          </p:cNvSpPr>
          <p:nvPr/>
        </p:nvSpPr>
        <p:spPr>
          <a:xfrm>
            <a:off x="7472121" y="361778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Business Continuity Mgmt</a:t>
            </a:r>
          </a:p>
        </p:txBody>
      </p:sp>
      <p:sp>
        <p:nvSpPr>
          <p:cNvPr id="921" name="TextBox 920">
            <a:extLst>
              <a:ext uri="{FF2B5EF4-FFF2-40B4-BE49-F238E27FC236}">
                <a16:creationId xmlns:a16="http://schemas.microsoft.com/office/drawing/2014/main" id="{923D7613-42C1-C816-B603-55EE0A8BB3DD}"/>
              </a:ext>
            </a:extLst>
          </p:cNvPr>
          <p:cNvSpPr txBox="1">
            <a:spLocks/>
          </p:cNvSpPr>
          <p:nvPr/>
        </p:nvSpPr>
        <p:spPr>
          <a:xfrm>
            <a:off x="9296471" y="237140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Legal Request Mgmt</a:t>
            </a:r>
          </a:p>
        </p:txBody>
      </p:sp>
      <p:sp>
        <p:nvSpPr>
          <p:cNvPr id="922" name="TextBox 921">
            <a:extLst>
              <a:ext uri="{FF2B5EF4-FFF2-40B4-BE49-F238E27FC236}">
                <a16:creationId xmlns:a16="http://schemas.microsoft.com/office/drawing/2014/main" id="{6C4D31AC-2788-BB38-0114-8304CEBE71D1}"/>
              </a:ext>
            </a:extLst>
          </p:cNvPr>
          <p:cNvSpPr txBox="1">
            <a:spLocks/>
          </p:cNvSpPr>
          <p:nvPr/>
        </p:nvSpPr>
        <p:spPr>
          <a:xfrm>
            <a:off x="10200037" y="159688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Purchase &amp; Receipt Auto.</a:t>
            </a:r>
          </a:p>
        </p:txBody>
      </p:sp>
      <p:sp>
        <p:nvSpPr>
          <p:cNvPr id="923" name="TextBox 922">
            <a:extLst>
              <a:ext uri="{FF2B5EF4-FFF2-40B4-BE49-F238E27FC236}">
                <a16:creationId xmlns:a16="http://schemas.microsoft.com/office/drawing/2014/main" id="{AA6EAE33-F492-92E2-FE58-C319FD873EE3}"/>
              </a:ext>
            </a:extLst>
          </p:cNvPr>
          <p:cNvSpPr txBox="1">
            <a:spLocks/>
          </p:cNvSpPr>
          <p:nvPr/>
        </p:nvSpPr>
        <p:spPr>
          <a:xfrm>
            <a:off x="210079" y="18198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Customer Data Foundation</a:t>
            </a:r>
          </a:p>
        </p:txBody>
      </p:sp>
      <p:sp>
        <p:nvSpPr>
          <p:cNvPr id="924" name="TextBox 923">
            <a:extLst>
              <a:ext uri="{FF2B5EF4-FFF2-40B4-BE49-F238E27FC236}">
                <a16:creationId xmlns:a16="http://schemas.microsoft.com/office/drawing/2014/main" id="{7122ACA6-FA2E-EB8E-0158-E344B2E87557}"/>
              </a:ext>
            </a:extLst>
          </p:cNvPr>
          <p:cNvSpPr txBox="1">
            <a:spLocks/>
          </p:cNvSpPr>
          <p:nvPr/>
        </p:nvSpPr>
        <p:spPr>
          <a:xfrm>
            <a:off x="210079" y="20364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Model Foundation</a:t>
            </a:r>
          </a:p>
        </p:txBody>
      </p:sp>
      <p:sp>
        <p:nvSpPr>
          <p:cNvPr id="925" name="TextBox 924">
            <a:extLst>
              <a:ext uri="{FF2B5EF4-FFF2-40B4-BE49-F238E27FC236}">
                <a16:creationId xmlns:a16="http://schemas.microsoft.com/office/drawing/2014/main" id="{6479CCC3-DE75-C981-64AD-4159E9033619}"/>
              </a:ext>
            </a:extLst>
          </p:cNvPr>
          <p:cNvSpPr txBox="1">
            <a:spLocks/>
          </p:cNvSpPr>
          <p:nvPr/>
        </p:nvSpPr>
        <p:spPr>
          <a:xfrm>
            <a:off x="1112363"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 Order Mgmt</a:t>
            </a:r>
          </a:p>
        </p:txBody>
      </p:sp>
      <p:sp>
        <p:nvSpPr>
          <p:cNvPr id="926" name="TextBox 925">
            <a:extLst>
              <a:ext uri="{FF2B5EF4-FFF2-40B4-BE49-F238E27FC236}">
                <a16:creationId xmlns:a16="http://schemas.microsoft.com/office/drawing/2014/main" id="{E20C23CF-CA52-DC5B-B55D-C62E4C07C37F}"/>
              </a:ext>
            </a:extLst>
          </p:cNvPr>
          <p:cNvSpPr txBox="1">
            <a:spLocks/>
          </p:cNvSpPr>
          <p:nvPr/>
        </p:nvSpPr>
        <p:spPr>
          <a:xfrm>
            <a:off x="1112363" y="144177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Territory Planning</a:t>
            </a:r>
          </a:p>
        </p:txBody>
      </p:sp>
      <p:sp>
        <p:nvSpPr>
          <p:cNvPr id="927" name="TextBox 926">
            <a:extLst>
              <a:ext uri="{FF2B5EF4-FFF2-40B4-BE49-F238E27FC236}">
                <a16:creationId xmlns:a16="http://schemas.microsoft.com/office/drawing/2014/main" id="{FCEA12D3-10DE-9234-8E47-6F6B49F41F63}"/>
              </a:ext>
            </a:extLst>
          </p:cNvPr>
          <p:cNvSpPr txBox="1">
            <a:spLocks/>
          </p:cNvSpPr>
          <p:nvPr/>
        </p:nvSpPr>
        <p:spPr>
          <a:xfrm>
            <a:off x="2021077" y="179955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Deposit Operations</a:t>
            </a:r>
          </a:p>
        </p:txBody>
      </p:sp>
      <p:sp>
        <p:nvSpPr>
          <p:cNvPr id="928" name="TextBox 927">
            <a:extLst>
              <a:ext uri="{FF2B5EF4-FFF2-40B4-BE49-F238E27FC236}">
                <a16:creationId xmlns:a16="http://schemas.microsoft.com/office/drawing/2014/main" id="{15BFF441-B678-23B6-056C-E6AA6F25E1ED}"/>
              </a:ext>
            </a:extLst>
          </p:cNvPr>
          <p:cNvSpPr txBox="1">
            <a:spLocks/>
          </p:cNvSpPr>
          <p:nvPr/>
        </p:nvSpPr>
        <p:spPr>
          <a:xfrm>
            <a:off x="2021077"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Financial Service Data Model</a:t>
            </a:r>
          </a:p>
        </p:txBody>
      </p:sp>
      <p:sp>
        <p:nvSpPr>
          <p:cNvPr id="929" name="TextBox 928">
            <a:extLst>
              <a:ext uri="{FF2B5EF4-FFF2-40B4-BE49-F238E27FC236}">
                <a16:creationId xmlns:a16="http://schemas.microsoft.com/office/drawing/2014/main" id="{D37EB070-581A-B39B-F4C2-AD6BD29B0884}"/>
              </a:ext>
            </a:extLst>
          </p:cNvPr>
          <p:cNvSpPr txBox="1">
            <a:spLocks/>
          </p:cNvSpPr>
          <p:nvPr/>
        </p:nvSpPr>
        <p:spPr>
          <a:xfrm>
            <a:off x="207384" y="398211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Bridge</a:t>
            </a:r>
          </a:p>
        </p:txBody>
      </p:sp>
      <p:sp>
        <p:nvSpPr>
          <p:cNvPr id="930" name="TextBox 929">
            <a:extLst>
              <a:ext uri="{FF2B5EF4-FFF2-40B4-BE49-F238E27FC236}">
                <a16:creationId xmlns:a16="http://schemas.microsoft.com/office/drawing/2014/main" id="{D9FA4235-87DA-81E0-F1BD-2BB8F4906454}"/>
              </a:ext>
            </a:extLst>
          </p:cNvPr>
          <p:cNvSpPr txBox="1">
            <a:spLocks/>
          </p:cNvSpPr>
          <p:nvPr/>
        </p:nvSpPr>
        <p:spPr>
          <a:xfrm>
            <a:off x="207384" y="419918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Assurance </a:t>
            </a:r>
            <a:br>
              <a:rPr lang="en-US" sz="650" dirty="0"/>
            </a:br>
            <a:r>
              <a:rPr lang="en-US" sz="650" dirty="0"/>
              <a:t>Workflow</a:t>
            </a:r>
          </a:p>
        </p:txBody>
      </p:sp>
      <p:sp>
        <p:nvSpPr>
          <p:cNvPr id="931" name="TextBox 930">
            <a:extLst>
              <a:ext uri="{FF2B5EF4-FFF2-40B4-BE49-F238E27FC236}">
                <a16:creationId xmlns:a16="http://schemas.microsoft.com/office/drawing/2014/main" id="{66257DC7-1BB9-5D93-1BCF-D47CF09AF80F}"/>
              </a:ext>
            </a:extLst>
          </p:cNvPr>
          <p:cNvSpPr txBox="1">
            <a:spLocks/>
          </p:cNvSpPr>
          <p:nvPr/>
        </p:nvSpPr>
        <p:spPr>
          <a:xfrm>
            <a:off x="207384" y="3660396"/>
            <a:ext cx="864000" cy="324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Telco &amp; Tech. Provider Service Mgmt</a:t>
            </a:r>
          </a:p>
        </p:txBody>
      </p:sp>
      <p:sp>
        <p:nvSpPr>
          <p:cNvPr id="932" name="TextBox 931">
            <a:extLst>
              <a:ext uri="{FF2B5EF4-FFF2-40B4-BE49-F238E27FC236}">
                <a16:creationId xmlns:a16="http://schemas.microsoft.com/office/drawing/2014/main" id="{237BD974-FE4C-A118-9740-FE0D93F081D7}"/>
              </a:ext>
            </a:extLst>
          </p:cNvPr>
          <p:cNvSpPr txBox="1">
            <a:spLocks/>
          </p:cNvSpPr>
          <p:nvPr/>
        </p:nvSpPr>
        <p:spPr>
          <a:xfrm>
            <a:off x="2021077" y="256364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Manager</a:t>
            </a:r>
          </a:p>
        </p:txBody>
      </p:sp>
      <p:sp>
        <p:nvSpPr>
          <p:cNvPr id="935" name="TextBox 934">
            <a:extLst>
              <a:ext uri="{FF2B5EF4-FFF2-40B4-BE49-F238E27FC236}">
                <a16:creationId xmlns:a16="http://schemas.microsoft.com/office/drawing/2014/main" id="{0F4DB9DE-CE3C-9A5C-27C6-857C50C0D20D}"/>
              </a:ext>
            </a:extLst>
          </p:cNvPr>
          <p:cNvSpPr txBox="1">
            <a:spLocks/>
          </p:cNvSpPr>
          <p:nvPr/>
        </p:nvSpPr>
        <p:spPr>
          <a:xfrm>
            <a:off x="1112363" y="348569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Healthcare Operations</a:t>
            </a:r>
          </a:p>
        </p:txBody>
      </p:sp>
      <p:sp>
        <p:nvSpPr>
          <p:cNvPr id="936" name="TextBox 935">
            <a:extLst>
              <a:ext uri="{FF2B5EF4-FFF2-40B4-BE49-F238E27FC236}">
                <a16:creationId xmlns:a16="http://schemas.microsoft.com/office/drawing/2014/main" id="{40E9E2BA-8C54-6273-B655-C48A5729603E}"/>
              </a:ext>
            </a:extLst>
          </p:cNvPr>
          <p:cNvSpPr txBox="1">
            <a:spLocks/>
          </p:cNvSpPr>
          <p:nvPr/>
        </p:nvSpPr>
        <p:spPr>
          <a:xfrm>
            <a:off x="1112363" y="3256180"/>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Healthcare Data Model</a:t>
            </a:r>
          </a:p>
        </p:txBody>
      </p:sp>
      <p:sp>
        <p:nvSpPr>
          <p:cNvPr id="943" name="TextBox 942">
            <a:extLst>
              <a:ext uri="{FF2B5EF4-FFF2-40B4-BE49-F238E27FC236}">
                <a16:creationId xmlns:a16="http://schemas.microsoft.com/office/drawing/2014/main" id="{C6D10625-599D-8182-9321-8A8F7610CE5E}"/>
              </a:ext>
            </a:extLst>
          </p:cNvPr>
          <p:cNvSpPr txBox="1">
            <a:spLocks/>
          </p:cNvSpPr>
          <p:nvPr/>
        </p:nvSpPr>
        <p:spPr>
          <a:xfrm>
            <a:off x="2021077" y="278139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Manufacturing Process Manager</a:t>
            </a:r>
          </a:p>
        </p:txBody>
      </p:sp>
      <p:sp>
        <p:nvSpPr>
          <p:cNvPr id="945" name="TextBox 944">
            <a:extLst>
              <a:ext uri="{FF2B5EF4-FFF2-40B4-BE49-F238E27FC236}">
                <a16:creationId xmlns:a16="http://schemas.microsoft.com/office/drawing/2014/main" id="{FC977967-3E03-DBB2-038C-DE48FD0761E5}"/>
              </a:ext>
            </a:extLst>
          </p:cNvPr>
          <p:cNvSpPr txBox="1">
            <a:spLocks/>
          </p:cNvSpPr>
          <p:nvPr/>
        </p:nvSpPr>
        <p:spPr>
          <a:xfrm>
            <a:off x="7472121" y="302890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Third-party Risk Mgmt</a:t>
            </a:r>
          </a:p>
        </p:txBody>
      </p:sp>
      <p:sp>
        <p:nvSpPr>
          <p:cNvPr id="946" name="TextBox 945">
            <a:extLst>
              <a:ext uri="{FF2B5EF4-FFF2-40B4-BE49-F238E27FC236}">
                <a16:creationId xmlns:a16="http://schemas.microsoft.com/office/drawing/2014/main" id="{5C857A4D-519B-B76E-27A7-71F3C5565A61}"/>
              </a:ext>
            </a:extLst>
          </p:cNvPr>
          <p:cNvSpPr txBox="1">
            <a:spLocks/>
          </p:cNvSpPr>
          <p:nvPr/>
        </p:nvSpPr>
        <p:spPr>
          <a:xfrm>
            <a:off x="6558777" y="215318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Vulnerability Response</a:t>
            </a:r>
          </a:p>
        </p:txBody>
      </p:sp>
      <p:sp>
        <p:nvSpPr>
          <p:cNvPr id="947" name="TextBox 946">
            <a:extLst>
              <a:ext uri="{FF2B5EF4-FFF2-40B4-BE49-F238E27FC236}">
                <a16:creationId xmlns:a16="http://schemas.microsoft.com/office/drawing/2014/main" id="{00ACE32C-B9EB-DC85-E52C-1F6931ADC0BA}"/>
              </a:ext>
            </a:extLst>
          </p:cNvPr>
          <p:cNvSpPr txBox="1">
            <a:spLocks/>
          </p:cNvSpPr>
          <p:nvPr/>
        </p:nvSpPr>
        <p:spPr>
          <a:xfrm>
            <a:off x="2021077" y="330833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Public Sector Core</a:t>
            </a:r>
          </a:p>
        </p:txBody>
      </p:sp>
      <p:sp>
        <p:nvSpPr>
          <p:cNvPr id="948" name="TextBox 947">
            <a:extLst>
              <a:ext uri="{FF2B5EF4-FFF2-40B4-BE49-F238E27FC236}">
                <a16:creationId xmlns:a16="http://schemas.microsoft.com/office/drawing/2014/main" id="{D4E26645-7105-8307-D461-F2C66BAB3FBD}"/>
              </a:ext>
            </a:extLst>
          </p:cNvPr>
          <p:cNvSpPr txBox="1">
            <a:spLocks/>
          </p:cNvSpPr>
          <p:nvPr/>
        </p:nvSpPr>
        <p:spPr>
          <a:xfrm>
            <a:off x="8387757" y="300379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 Onboarding &amp; Transitions</a:t>
            </a:r>
          </a:p>
        </p:txBody>
      </p:sp>
      <p:sp>
        <p:nvSpPr>
          <p:cNvPr id="950" name="TextBox 949">
            <a:hlinkClick r:id="" action="ppaction://noaction"/>
            <a:extLst>
              <a:ext uri="{FF2B5EF4-FFF2-40B4-BE49-F238E27FC236}">
                <a16:creationId xmlns:a16="http://schemas.microsoft.com/office/drawing/2014/main" id="{A2C0293A-A62A-EE8D-46FA-AC0689C54356}"/>
              </a:ext>
            </a:extLst>
          </p:cNvPr>
          <p:cNvSpPr txBox="1">
            <a:spLocks/>
          </p:cNvSpPr>
          <p:nvPr/>
        </p:nvSpPr>
        <p:spPr>
          <a:xfrm>
            <a:off x="6564647"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Asset Mgmt </a:t>
            </a:r>
          </a:p>
        </p:txBody>
      </p:sp>
      <p:sp>
        <p:nvSpPr>
          <p:cNvPr id="951" name="TextBox 950">
            <a:extLst>
              <a:ext uri="{FF2B5EF4-FFF2-40B4-BE49-F238E27FC236}">
                <a16:creationId xmlns:a16="http://schemas.microsoft.com/office/drawing/2014/main" id="{41167BDF-3471-6714-B154-4CC2E389CC50}"/>
              </a:ext>
            </a:extLst>
          </p:cNvPr>
          <p:cNvSpPr txBox="1">
            <a:spLocks/>
          </p:cNvSpPr>
          <p:nvPr/>
        </p:nvSpPr>
        <p:spPr>
          <a:xfrm>
            <a:off x="11108220" y="9404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Supplier Mgmt Workspace</a:t>
            </a:r>
          </a:p>
        </p:txBody>
      </p:sp>
      <p:sp>
        <p:nvSpPr>
          <p:cNvPr id="952" name="TextBox 951">
            <a:extLst>
              <a:ext uri="{FF2B5EF4-FFF2-40B4-BE49-F238E27FC236}">
                <a16:creationId xmlns:a16="http://schemas.microsoft.com/office/drawing/2014/main" id="{BF6BC515-6337-A983-F618-8F161B90EEC4}"/>
              </a:ext>
            </a:extLst>
          </p:cNvPr>
          <p:cNvSpPr txBox="1">
            <a:spLocks/>
          </p:cNvSpPr>
          <p:nvPr/>
        </p:nvSpPr>
        <p:spPr>
          <a:xfrm>
            <a:off x="10200037" y="94271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Procurement Case  Mgmt</a:t>
            </a:r>
          </a:p>
        </p:txBody>
      </p:sp>
      <p:sp>
        <p:nvSpPr>
          <p:cNvPr id="953" name="TextBox 952">
            <a:extLst>
              <a:ext uri="{FF2B5EF4-FFF2-40B4-BE49-F238E27FC236}">
                <a16:creationId xmlns:a16="http://schemas.microsoft.com/office/drawing/2014/main" id="{166A647A-5837-AA34-B610-7C8C833E58D0}"/>
              </a:ext>
            </a:extLst>
          </p:cNvPr>
          <p:cNvSpPr txBox="1">
            <a:spLocks/>
          </p:cNvSpPr>
          <p:nvPr/>
        </p:nvSpPr>
        <p:spPr>
          <a:xfrm>
            <a:off x="9296471" y="182402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Indoor Mapping</a:t>
            </a:r>
          </a:p>
        </p:txBody>
      </p:sp>
      <p:sp>
        <p:nvSpPr>
          <p:cNvPr id="954" name="TextBox 953">
            <a:extLst>
              <a:ext uri="{FF2B5EF4-FFF2-40B4-BE49-F238E27FC236}">
                <a16:creationId xmlns:a16="http://schemas.microsoft.com/office/drawing/2014/main" id="{7712E142-9250-6150-A106-EEAF2F5D379F}"/>
              </a:ext>
            </a:extLst>
          </p:cNvPr>
          <p:cNvSpPr txBox="1">
            <a:spLocks/>
          </p:cNvSpPr>
          <p:nvPr/>
        </p:nvSpPr>
        <p:spPr>
          <a:xfrm>
            <a:off x="9296471" y="259133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Legal Matter Mgmt</a:t>
            </a:r>
          </a:p>
        </p:txBody>
      </p:sp>
      <p:sp>
        <p:nvSpPr>
          <p:cNvPr id="955" name="TextBox 954">
            <a:extLst>
              <a:ext uri="{FF2B5EF4-FFF2-40B4-BE49-F238E27FC236}">
                <a16:creationId xmlns:a16="http://schemas.microsoft.com/office/drawing/2014/main" id="{9C157A52-F1D4-73D0-F4C7-1D62D3803F23}"/>
              </a:ext>
            </a:extLst>
          </p:cNvPr>
          <p:cNvSpPr txBox="1">
            <a:spLocks/>
          </p:cNvSpPr>
          <p:nvPr/>
        </p:nvSpPr>
        <p:spPr>
          <a:xfrm>
            <a:off x="9296471" y="281125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Legal Counsel Center</a:t>
            </a:r>
          </a:p>
        </p:txBody>
      </p:sp>
      <p:sp>
        <p:nvSpPr>
          <p:cNvPr id="957" name="TextBox 956">
            <a:extLst>
              <a:ext uri="{FF2B5EF4-FFF2-40B4-BE49-F238E27FC236}">
                <a16:creationId xmlns:a16="http://schemas.microsoft.com/office/drawing/2014/main" id="{D840F77E-0811-B816-77CF-AC615D331201}"/>
              </a:ext>
            </a:extLst>
          </p:cNvPr>
          <p:cNvSpPr txBox="1">
            <a:spLocks/>
          </p:cNvSpPr>
          <p:nvPr/>
        </p:nvSpPr>
        <p:spPr>
          <a:xfrm>
            <a:off x="6558777" y="3814018"/>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ESG Workspace</a:t>
            </a:r>
          </a:p>
        </p:txBody>
      </p:sp>
      <p:sp>
        <p:nvSpPr>
          <p:cNvPr id="958" name="TextBox 957">
            <a:extLst>
              <a:ext uri="{FF2B5EF4-FFF2-40B4-BE49-F238E27FC236}">
                <a16:creationId xmlns:a16="http://schemas.microsoft.com/office/drawing/2014/main" id="{A90B5394-E860-3E5D-DFC3-4E772F7F555A}"/>
              </a:ext>
            </a:extLst>
          </p:cNvPr>
          <p:cNvSpPr txBox="1">
            <a:spLocks/>
          </p:cNvSpPr>
          <p:nvPr/>
        </p:nvSpPr>
        <p:spPr>
          <a:xfrm>
            <a:off x="6558777" y="3620781"/>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ESG Mgmt</a:t>
            </a:r>
          </a:p>
        </p:txBody>
      </p:sp>
      <p:sp>
        <p:nvSpPr>
          <p:cNvPr id="959" name="TextBox 958">
            <a:extLst>
              <a:ext uri="{FF2B5EF4-FFF2-40B4-BE49-F238E27FC236}">
                <a16:creationId xmlns:a16="http://schemas.microsoft.com/office/drawing/2014/main" id="{5007EADF-441E-A8E6-835A-71419EBEA68D}"/>
              </a:ext>
            </a:extLst>
          </p:cNvPr>
          <p:cNvSpPr txBox="1">
            <a:spLocks/>
          </p:cNvSpPr>
          <p:nvPr/>
        </p:nvSpPr>
        <p:spPr>
          <a:xfrm>
            <a:off x="2021077" y="352462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Constituent Experience</a:t>
            </a:r>
          </a:p>
        </p:txBody>
      </p:sp>
      <p:sp>
        <p:nvSpPr>
          <p:cNvPr id="960" name="TextBox 959">
            <a:extLst>
              <a:ext uri="{FF2B5EF4-FFF2-40B4-BE49-F238E27FC236}">
                <a16:creationId xmlns:a16="http://schemas.microsoft.com/office/drawing/2014/main" id="{7AEB7297-A2A3-417B-CF4D-6EFB058C1857}"/>
              </a:ext>
            </a:extLst>
          </p:cNvPr>
          <p:cNvSpPr txBox="1">
            <a:spLocks/>
          </p:cNvSpPr>
          <p:nvPr/>
        </p:nvSpPr>
        <p:spPr>
          <a:xfrm>
            <a:off x="2021077" y="37409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Government agent experience</a:t>
            </a:r>
          </a:p>
        </p:txBody>
      </p:sp>
      <p:sp>
        <p:nvSpPr>
          <p:cNvPr id="961" name="TextBox 960">
            <a:extLst>
              <a:ext uri="{FF2B5EF4-FFF2-40B4-BE49-F238E27FC236}">
                <a16:creationId xmlns:a16="http://schemas.microsoft.com/office/drawing/2014/main" id="{7E96B6CE-C4EC-5137-C731-641C7A70072A}"/>
              </a:ext>
            </a:extLst>
          </p:cNvPr>
          <p:cNvSpPr txBox="1">
            <a:spLocks/>
          </p:cNvSpPr>
          <p:nvPr/>
        </p:nvSpPr>
        <p:spPr>
          <a:xfrm>
            <a:off x="210079" y="22530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Customer Product Foundation</a:t>
            </a:r>
          </a:p>
        </p:txBody>
      </p:sp>
      <p:sp>
        <p:nvSpPr>
          <p:cNvPr id="962" name="TextBox 961">
            <a:extLst>
              <a:ext uri="{FF2B5EF4-FFF2-40B4-BE49-F238E27FC236}">
                <a16:creationId xmlns:a16="http://schemas.microsoft.com/office/drawing/2014/main" id="{550B1A9A-4945-C0CF-D02B-765C4054B538}"/>
              </a:ext>
            </a:extLst>
          </p:cNvPr>
          <p:cNvSpPr txBox="1">
            <a:spLocks/>
          </p:cNvSpPr>
          <p:nvPr/>
        </p:nvSpPr>
        <p:spPr>
          <a:xfrm>
            <a:off x="3838505" y="201318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Digital Portfolio Mgmt</a:t>
            </a:r>
          </a:p>
        </p:txBody>
      </p:sp>
      <p:sp>
        <p:nvSpPr>
          <p:cNvPr id="963" name="TextBox 962">
            <a:extLst>
              <a:ext uri="{FF2B5EF4-FFF2-40B4-BE49-F238E27FC236}">
                <a16:creationId xmlns:a16="http://schemas.microsoft.com/office/drawing/2014/main" id="{A024EA2A-3F5A-83E8-F18C-15CB46EAE727}"/>
              </a:ext>
            </a:extLst>
          </p:cNvPr>
          <p:cNvSpPr txBox="1">
            <a:spLocks/>
          </p:cNvSpPr>
          <p:nvPr/>
        </p:nvSpPr>
        <p:spPr>
          <a:xfrm>
            <a:off x="5645433" y="115424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SaaS License Mgmt</a:t>
            </a:r>
          </a:p>
        </p:txBody>
      </p:sp>
      <p:sp>
        <p:nvSpPr>
          <p:cNvPr id="964" name="TextBox 963">
            <a:extLst>
              <a:ext uri="{FF2B5EF4-FFF2-40B4-BE49-F238E27FC236}">
                <a16:creationId xmlns:a16="http://schemas.microsoft.com/office/drawing/2014/main" id="{7D22D79B-F7FB-63AB-3D7B-508EA90F9CB2}"/>
              </a:ext>
            </a:extLst>
          </p:cNvPr>
          <p:cNvSpPr txBox="1">
            <a:spLocks/>
          </p:cNvSpPr>
          <p:nvPr/>
        </p:nvSpPr>
        <p:spPr>
          <a:xfrm>
            <a:off x="11108220" y="115677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Supplier </a:t>
            </a:r>
            <a:br>
              <a:rPr lang="en-US" sz="650" dirty="0"/>
            </a:br>
            <a:r>
              <a:rPr lang="en-US" sz="650" dirty="0"/>
              <a:t>onboarding</a:t>
            </a:r>
          </a:p>
        </p:txBody>
      </p:sp>
      <p:sp>
        <p:nvSpPr>
          <p:cNvPr id="965" name="TextBox 964">
            <a:extLst>
              <a:ext uri="{FF2B5EF4-FFF2-40B4-BE49-F238E27FC236}">
                <a16:creationId xmlns:a16="http://schemas.microsoft.com/office/drawing/2014/main" id="{7F72B191-AD1F-4809-59B7-967A9996EEBE}"/>
              </a:ext>
            </a:extLst>
          </p:cNvPr>
          <p:cNvSpPr txBox="1">
            <a:spLocks/>
          </p:cNvSpPr>
          <p:nvPr/>
        </p:nvSpPr>
        <p:spPr>
          <a:xfrm>
            <a:off x="11108220" y="137307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Supplier Intelligence</a:t>
            </a:r>
          </a:p>
        </p:txBody>
      </p:sp>
      <p:sp>
        <p:nvSpPr>
          <p:cNvPr id="966" name="TextBox 965">
            <a:extLst>
              <a:ext uri="{FF2B5EF4-FFF2-40B4-BE49-F238E27FC236}">
                <a16:creationId xmlns:a16="http://schemas.microsoft.com/office/drawing/2014/main" id="{B2187FB9-1CE3-292C-0C2A-15A9F07B63AE}"/>
              </a:ext>
            </a:extLst>
          </p:cNvPr>
          <p:cNvSpPr txBox="1">
            <a:spLocks/>
          </p:cNvSpPr>
          <p:nvPr/>
        </p:nvSpPr>
        <p:spPr>
          <a:xfrm>
            <a:off x="6558777" y="2591550"/>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Data Loss Prevent. Inc. Response </a:t>
            </a:r>
          </a:p>
        </p:txBody>
      </p:sp>
      <p:sp>
        <p:nvSpPr>
          <p:cNvPr id="967" name="TextBox 966">
            <a:extLst>
              <a:ext uri="{FF2B5EF4-FFF2-40B4-BE49-F238E27FC236}">
                <a16:creationId xmlns:a16="http://schemas.microsoft.com/office/drawing/2014/main" id="{7DE91658-3DB7-2AAD-3D3A-1190F7CDCA95}"/>
              </a:ext>
            </a:extLst>
          </p:cNvPr>
          <p:cNvSpPr txBox="1">
            <a:spLocks/>
          </p:cNvSpPr>
          <p:nvPr/>
        </p:nvSpPr>
        <p:spPr>
          <a:xfrm>
            <a:off x="6558777" y="2370976"/>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VR Patch Orchestration</a:t>
            </a:r>
          </a:p>
        </p:txBody>
      </p:sp>
      <p:sp>
        <p:nvSpPr>
          <p:cNvPr id="968" name="Rounded Rectangle 967">
            <a:extLst>
              <a:ext uri="{FF2B5EF4-FFF2-40B4-BE49-F238E27FC236}">
                <a16:creationId xmlns:a16="http://schemas.microsoft.com/office/drawing/2014/main" id="{19625048-F6FE-927F-5110-DF5CC86FF298}"/>
              </a:ext>
            </a:extLst>
          </p:cNvPr>
          <p:cNvSpPr>
            <a:spLocks/>
          </p:cNvSpPr>
          <p:nvPr/>
        </p:nvSpPr>
        <p:spPr>
          <a:xfrm>
            <a:off x="221097" y="1426537"/>
            <a:ext cx="786154" cy="22497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CSM</a:t>
            </a:r>
          </a:p>
        </p:txBody>
      </p:sp>
      <p:sp>
        <p:nvSpPr>
          <p:cNvPr id="969" name="TextBox 968">
            <a:extLst>
              <a:ext uri="{FF2B5EF4-FFF2-40B4-BE49-F238E27FC236}">
                <a16:creationId xmlns:a16="http://schemas.microsoft.com/office/drawing/2014/main" id="{CCF27309-1DBD-662A-7189-0309E2EE9604}"/>
              </a:ext>
            </a:extLst>
          </p:cNvPr>
          <p:cNvSpPr txBox="1">
            <a:spLocks/>
          </p:cNvSpPr>
          <p:nvPr/>
        </p:nvSpPr>
        <p:spPr>
          <a:xfrm>
            <a:off x="6558777" y="93484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Asset Lifecycle Mgmt</a:t>
            </a:r>
          </a:p>
        </p:txBody>
      </p:sp>
      <p:sp>
        <p:nvSpPr>
          <p:cNvPr id="971" name="TextBox 970">
            <a:extLst>
              <a:ext uri="{FF2B5EF4-FFF2-40B4-BE49-F238E27FC236}">
                <a16:creationId xmlns:a16="http://schemas.microsoft.com/office/drawing/2014/main" id="{2961B4E6-C170-2436-22A5-587B9C61EC50}"/>
              </a:ext>
            </a:extLst>
          </p:cNvPr>
          <p:cNvSpPr txBox="1">
            <a:spLocks/>
          </p:cNvSpPr>
          <p:nvPr/>
        </p:nvSpPr>
        <p:spPr>
          <a:xfrm>
            <a:off x="203649"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Opportunity </a:t>
            </a:r>
            <a:r>
              <a:rPr lang="en-US" dirty="0" err="1"/>
              <a:t>Mgmt</a:t>
            </a:r>
            <a:endParaRPr lang="en-US" dirty="0"/>
          </a:p>
        </p:txBody>
      </p:sp>
      <p:sp>
        <p:nvSpPr>
          <p:cNvPr id="972" name="TextBox 971">
            <a:extLst>
              <a:ext uri="{FF2B5EF4-FFF2-40B4-BE49-F238E27FC236}">
                <a16:creationId xmlns:a16="http://schemas.microsoft.com/office/drawing/2014/main" id="{9D45E49B-9A3C-FDF4-4023-E17B8511C433}"/>
              </a:ext>
            </a:extLst>
          </p:cNvPr>
          <p:cNvSpPr txBox="1">
            <a:spLocks/>
          </p:cNvSpPr>
          <p:nvPr/>
        </p:nvSpPr>
        <p:spPr>
          <a:xfrm>
            <a:off x="5645433" y="93618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Content Library &amp; Service</a:t>
            </a:r>
          </a:p>
        </p:txBody>
      </p:sp>
      <p:sp>
        <p:nvSpPr>
          <p:cNvPr id="973" name="TextBox 972">
            <a:extLst>
              <a:ext uri="{FF2B5EF4-FFF2-40B4-BE49-F238E27FC236}">
                <a16:creationId xmlns:a16="http://schemas.microsoft.com/office/drawing/2014/main" id="{C1F44ABD-5DC8-200B-64FB-E7DFD28B31C0}"/>
              </a:ext>
            </a:extLst>
          </p:cNvPr>
          <p:cNvSpPr txBox="1">
            <a:spLocks/>
          </p:cNvSpPr>
          <p:nvPr/>
        </p:nvSpPr>
        <p:spPr>
          <a:xfrm>
            <a:off x="5645433" y="224481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Asset Lifecycle Mgmt</a:t>
            </a:r>
          </a:p>
        </p:txBody>
      </p:sp>
      <p:sp>
        <p:nvSpPr>
          <p:cNvPr id="974" name="TextBox 973">
            <a:extLst>
              <a:ext uri="{FF2B5EF4-FFF2-40B4-BE49-F238E27FC236}">
                <a16:creationId xmlns:a16="http://schemas.microsoft.com/office/drawing/2014/main" id="{C61FDF19-0423-F033-8E2A-91760952602C}"/>
              </a:ext>
            </a:extLst>
          </p:cNvPr>
          <p:cNvSpPr txBox="1">
            <a:spLocks/>
          </p:cNvSpPr>
          <p:nvPr/>
        </p:nvSpPr>
        <p:spPr>
          <a:xfrm>
            <a:off x="5645433" y="246249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Asset Reservation</a:t>
            </a:r>
          </a:p>
        </p:txBody>
      </p:sp>
      <p:sp>
        <p:nvSpPr>
          <p:cNvPr id="975" name="TextBox 974">
            <a:extLst>
              <a:ext uri="{FF2B5EF4-FFF2-40B4-BE49-F238E27FC236}">
                <a16:creationId xmlns:a16="http://schemas.microsoft.com/office/drawing/2014/main" id="{ACB27A0C-B237-6E25-06EF-8518020D2627}"/>
              </a:ext>
            </a:extLst>
          </p:cNvPr>
          <p:cNvSpPr txBox="1">
            <a:spLocks/>
          </p:cNvSpPr>
          <p:nvPr/>
        </p:nvSpPr>
        <p:spPr>
          <a:xfrm>
            <a:off x="5645433" y="267530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Hardware Content Library</a:t>
            </a:r>
          </a:p>
        </p:txBody>
      </p:sp>
      <p:sp>
        <p:nvSpPr>
          <p:cNvPr id="976" name="TextBox 975">
            <a:extLst>
              <a:ext uri="{FF2B5EF4-FFF2-40B4-BE49-F238E27FC236}">
                <a16:creationId xmlns:a16="http://schemas.microsoft.com/office/drawing/2014/main" id="{4B76F452-D6E8-BD5C-0740-0E81AE9BF1EF}"/>
              </a:ext>
            </a:extLst>
          </p:cNvPr>
          <p:cNvSpPr txBox="1">
            <a:spLocks/>
          </p:cNvSpPr>
          <p:nvPr/>
        </p:nvSpPr>
        <p:spPr>
          <a:xfrm>
            <a:off x="6558777" y="115001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Asset Inventory Mgmt</a:t>
            </a:r>
          </a:p>
        </p:txBody>
      </p:sp>
      <p:sp>
        <p:nvSpPr>
          <p:cNvPr id="977" name="TextBox 976">
            <a:extLst>
              <a:ext uri="{FF2B5EF4-FFF2-40B4-BE49-F238E27FC236}">
                <a16:creationId xmlns:a16="http://schemas.microsoft.com/office/drawing/2014/main" id="{5264E55D-20BD-7DD0-608A-A65B6F553A64}"/>
              </a:ext>
            </a:extLst>
          </p:cNvPr>
          <p:cNvSpPr txBox="1">
            <a:spLocks/>
          </p:cNvSpPr>
          <p:nvPr/>
        </p:nvSpPr>
        <p:spPr>
          <a:xfrm>
            <a:off x="6558777" y="136863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Indoor Mapping for Asset</a:t>
            </a:r>
          </a:p>
        </p:txBody>
      </p:sp>
      <p:sp>
        <p:nvSpPr>
          <p:cNvPr id="978" name="TextBox 977">
            <a:extLst>
              <a:ext uri="{FF2B5EF4-FFF2-40B4-BE49-F238E27FC236}">
                <a16:creationId xmlns:a16="http://schemas.microsoft.com/office/drawing/2014/main" id="{636B4076-EA6A-B5AD-D8F1-DD24C9552ABE}"/>
              </a:ext>
            </a:extLst>
          </p:cNvPr>
          <p:cNvSpPr txBox="1">
            <a:spLocks/>
          </p:cNvSpPr>
          <p:nvPr/>
        </p:nvSpPr>
        <p:spPr>
          <a:xfrm>
            <a:off x="10200037" y="138151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err="1"/>
              <a:t>ShoppingHub</a:t>
            </a:r>
            <a:endParaRPr lang="en-US" sz="650" dirty="0"/>
          </a:p>
        </p:txBody>
      </p:sp>
      <p:sp>
        <p:nvSpPr>
          <p:cNvPr id="980" name="TextBox 979">
            <a:extLst>
              <a:ext uri="{FF2B5EF4-FFF2-40B4-BE49-F238E27FC236}">
                <a16:creationId xmlns:a16="http://schemas.microsoft.com/office/drawing/2014/main" id="{433B1520-E5CF-A210-CCBA-FBAABC9783F2}"/>
              </a:ext>
            </a:extLst>
          </p:cNvPr>
          <p:cNvSpPr txBox="1">
            <a:spLocks/>
          </p:cNvSpPr>
          <p:nvPr/>
        </p:nvSpPr>
        <p:spPr>
          <a:xfrm>
            <a:off x="2929791" y="115105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Application Rationalization</a:t>
            </a:r>
          </a:p>
        </p:txBody>
      </p:sp>
      <p:sp>
        <p:nvSpPr>
          <p:cNvPr id="981" name="TextBox 980">
            <a:extLst>
              <a:ext uri="{FF2B5EF4-FFF2-40B4-BE49-F238E27FC236}">
                <a16:creationId xmlns:a16="http://schemas.microsoft.com/office/drawing/2014/main" id="{4D6BDDAF-9C62-5630-86D2-394F47A0E93F}"/>
              </a:ext>
            </a:extLst>
          </p:cNvPr>
          <p:cNvSpPr txBox="1">
            <a:spLocks/>
          </p:cNvSpPr>
          <p:nvPr/>
        </p:nvSpPr>
        <p:spPr>
          <a:xfrm>
            <a:off x="2929791" y="136553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Technology Portfolio Mgmt</a:t>
            </a:r>
          </a:p>
        </p:txBody>
      </p:sp>
      <p:sp>
        <p:nvSpPr>
          <p:cNvPr id="982" name="TextBox 981">
            <a:extLst>
              <a:ext uri="{FF2B5EF4-FFF2-40B4-BE49-F238E27FC236}">
                <a16:creationId xmlns:a16="http://schemas.microsoft.com/office/drawing/2014/main" id="{93C7BB6E-0BCA-F736-D35B-1A653AD0892F}"/>
              </a:ext>
            </a:extLst>
          </p:cNvPr>
          <p:cNvSpPr txBox="1">
            <a:spLocks/>
          </p:cNvSpPr>
          <p:nvPr/>
        </p:nvSpPr>
        <p:spPr>
          <a:xfrm>
            <a:off x="5645433" y="3503258"/>
            <a:ext cx="864000" cy="195038"/>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Visibility</a:t>
            </a:r>
          </a:p>
        </p:txBody>
      </p:sp>
      <p:sp>
        <p:nvSpPr>
          <p:cNvPr id="983" name="TextBox 982">
            <a:extLst>
              <a:ext uri="{FF2B5EF4-FFF2-40B4-BE49-F238E27FC236}">
                <a16:creationId xmlns:a16="http://schemas.microsoft.com/office/drawing/2014/main" id="{F1DF769F-A82D-0E5D-F48F-E6BEBB52B626}"/>
              </a:ext>
            </a:extLst>
          </p:cNvPr>
          <p:cNvSpPr txBox="1">
            <a:spLocks/>
          </p:cNvSpPr>
          <p:nvPr/>
        </p:nvSpPr>
        <p:spPr>
          <a:xfrm>
            <a:off x="5645433" y="369963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Vulnerability Response</a:t>
            </a:r>
          </a:p>
        </p:txBody>
      </p:sp>
      <p:sp>
        <p:nvSpPr>
          <p:cNvPr id="984" name="TextBox 983">
            <a:extLst>
              <a:ext uri="{FF2B5EF4-FFF2-40B4-BE49-F238E27FC236}">
                <a16:creationId xmlns:a16="http://schemas.microsoft.com/office/drawing/2014/main" id="{41C7D2FB-2D38-DBB7-B193-650C89EB79B2}"/>
              </a:ext>
            </a:extLst>
          </p:cNvPr>
          <p:cNvSpPr txBox="1">
            <a:spLocks/>
          </p:cNvSpPr>
          <p:nvPr/>
        </p:nvSpPr>
        <p:spPr>
          <a:xfrm>
            <a:off x="5645433" y="39169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Service Mgmt</a:t>
            </a:r>
          </a:p>
        </p:txBody>
      </p:sp>
      <p:sp>
        <p:nvSpPr>
          <p:cNvPr id="985" name="TextBox 984">
            <a:extLst>
              <a:ext uri="{FF2B5EF4-FFF2-40B4-BE49-F238E27FC236}">
                <a16:creationId xmlns:a16="http://schemas.microsoft.com/office/drawing/2014/main" id="{760E9C1A-324C-F015-E88D-02322BD90A3D}"/>
              </a:ext>
            </a:extLst>
          </p:cNvPr>
          <p:cNvSpPr txBox="1">
            <a:spLocks/>
          </p:cNvSpPr>
          <p:nvPr/>
        </p:nvSpPr>
        <p:spPr>
          <a:xfrm>
            <a:off x="11108220" y="205827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Account Payable Invoice Proc.</a:t>
            </a:r>
          </a:p>
        </p:txBody>
      </p:sp>
      <p:sp>
        <p:nvSpPr>
          <p:cNvPr id="986" name="TextBox 985">
            <a:extLst>
              <a:ext uri="{FF2B5EF4-FFF2-40B4-BE49-F238E27FC236}">
                <a16:creationId xmlns:a16="http://schemas.microsoft.com/office/drawing/2014/main" id="{C4419F67-811C-4AB4-27B1-CCB28C4C8D4E}"/>
              </a:ext>
            </a:extLst>
          </p:cNvPr>
          <p:cNvSpPr txBox="1">
            <a:spLocks/>
          </p:cNvSpPr>
          <p:nvPr/>
        </p:nvSpPr>
        <p:spPr>
          <a:xfrm>
            <a:off x="10200037" y="116211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Procurement Workspace</a:t>
            </a:r>
          </a:p>
        </p:txBody>
      </p:sp>
      <p:sp>
        <p:nvSpPr>
          <p:cNvPr id="988" name="TextBox 987">
            <a:extLst>
              <a:ext uri="{FF2B5EF4-FFF2-40B4-BE49-F238E27FC236}">
                <a16:creationId xmlns:a16="http://schemas.microsoft.com/office/drawing/2014/main" id="{C7B16AAF-2BED-E41E-076F-76634CBC89B1}"/>
              </a:ext>
            </a:extLst>
          </p:cNvPr>
          <p:cNvSpPr txBox="1">
            <a:spLocks/>
          </p:cNvSpPr>
          <p:nvPr/>
        </p:nvSpPr>
        <p:spPr>
          <a:xfrm>
            <a:off x="7472121" y="186903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Privacy Case Mgmt</a:t>
            </a:r>
          </a:p>
        </p:txBody>
      </p:sp>
      <p:sp>
        <p:nvSpPr>
          <p:cNvPr id="992" name="TextBox 991">
            <a:extLst>
              <a:ext uri="{FF2B5EF4-FFF2-40B4-BE49-F238E27FC236}">
                <a16:creationId xmlns:a16="http://schemas.microsoft.com/office/drawing/2014/main" id="{0EBEF310-A7B2-C51D-9EE4-A2811BA257E6}"/>
              </a:ext>
            </a:extLst>
          </p:cNvPr>
          <p:cNvSpPr txBox="1">
            <a:spLocks/>
          </p:cNvSpPr>
          <p:nvPr/>
        </p:nvSpPr>
        <p:spPr>
          <a:xfrm>
            <a:off x="3838505" y="244550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ITSM Success Dashboard</a:t>
            </a:r>
          </a:p>
        </p:txBody>
      </p:sp>
      <p:sp>
        <p:nvSpPr>
          <p:cNvPr id="993" name="TextBox 992">
            <a:extLst>
              <a:ext uri="{FF2B5EF4-FFF2-40B4-BE49-F238E27FC236}">
                <a16:creationId xmlns:a16="http://schemas.microsoft.com/office/drawing/2014/main" id="{89C0BD28-BEBF-5CAC-1B5D-BBF0756D22B0}"/>
              </a:ext>
            </a:extLst>
          </p:cNvPr>
          <p:cNvSpPr txBox="1">
            <a:spLocks/>
          </p:cNvSpPr>
          <p:nvPr/>
        </p:nvSpPr>
        <p:spPr>
          <a:xfrm>
            <a:off x="3838505" y="266166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CMDB</a:t>
            </a:r>
          </a:p>
        </p:txBody>
      </p:sp>
      <p:sp>
        <p:nvSpPr>
          <p:cNvPr id="994" name="TextBox 993">
            <a:extLst>
              <a:ext uri="{FF2B5EF4-FFF2-40B4-BE49-F238E27FC236}">
                <a16:creationId xmlns:a16="http://schemas.microsoft.com/office/drawing/2014/main" id="{1ADB4B6B-3C2B-29D2-0508-858E3ACFE1E9}"/>
              </a:ext>
            </a:extLst>
          </p:cNvPr>
          <p:cNvSpPr txBox="1">
            <a:spLocks/>
          </p:cNvSpPr>
          <p:nvPr/>
        </p:nvSpPr>
        <p:spPr>
          <a:xfrm>
            <a:off x="210079" y="312188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a:t>
            </a:r>
            <a:br>
              <a:rPr lang="en-US" sz="650" dirty="0"/>
            </a:br>
            <a:r>
              <a:rPr lang="en-US" sz="650" dirty="0"/>
              <a:t>for CSM</a:t>
            </a:r>
          </a:p>
        </p:txBody>
      </p:sp>
      <p:sp>
        <p:nvSpPr>
          <p:cNvPr id="995" name="TextBox 994">
            <a:extLst>
              <a:ext uri="{FF2B5EF4-FFF2-40B4-BE49-F238E27FC236}">
                <a16:creationId xmlns:a16="http://schemas.microsoft.com/office/drawing/2014/main" id="{EEC55056-5A1B-F188-E00F-0106912A1BFB}"/>
              </a:ext>
            </a:extLst>
          </p:cNvPr>
          <p:cNvSpPr txBox="1">
            <a:spLocks/>
          </p:cNvSpPr>
          <p:nvPr/>
        </p:nvSpPr>
        <p:spPr>
          <a:xfrm>
            <a:off x="8387757" y="343143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HRSD</a:t>
            </a:r>
          </a:p>
        </p:txBody>
      </p:sp>
      <p:sp>
        <p:nvSpPr>
          <p:cNvPr id="996" name="TextBox 995">
            <a:extLst>
              <a:ext uri="{FF2B5EF4-FFF2-40B4-BE49-F238E27FC236}">
                <a16:creationId xmlns:a16="http://schemas.microsoft.com/office/drawing/2014/main" id="{9D8332EA-B608-3619-7C46-9EAA7D9A5C03}"/>
              </a:ext>
            </a:extLst>
          </p:cNvPr>
          <p:cNvSpPr txBox="1">
            <a:spLocks/>
          </p:cNvSpPr>
          <p:nvPr/>
        </p:nvSpPr>
        <p:spPr>
          <a:xfrm>
            <a:off x="7472121" y="38360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Business Impact Analysis (BIA)</a:t>
            </a:r>
          </a:p>
        </p:txBody>
      </p:sp>
      <p:sp>
        <p:nvSpPr>
          <p:cNvPr id="997" name="TextBox 996">
            <a:extLst>
              <a:ext uri="{FF2B5EF4-FFF2-40B4-BE49-F238E27FC236}">
                <a16:creationId xmlns:a16="http://schemas.microsoft.com/office/drawing/2014/main" id="{B2F6A128-97FD-14B8-124E-D6059532393E}"/>
              </a:ext>
            </a:extLst>
          </p:cNvPr>
          <p:cNvSpPr txBox="1">
            <a:spLocks/>
          </p:cNvSpPr>
          <p:nvPr/>
        </p:nvSpPr>
        <p:spPr>
          <a:xfrm>
            <a:off x="7472121" y="405423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Crisis </a:t>
            </a:r>
            <a:r>
              <a:rPr lang="en-US" sz="650" dirty="0" err="1"/>
              <a:t>Mgmt</a:t>
            </a:r>
            <a:endParaRPr lang="en-US" sz="650" dirty="0"/>
          </a:p>
        </p:txBody>
      </p:sp>
      <p:sp>
        <p:nvSpPr>
          <p:cNvPr id="998" name="TextBox 997">
            <a:extLst>
              <a:ext uri="{FF2B5EF4-FFF2-40B4-BE49-F238E27FC236}">
                <a16:creationId xmlns:a16="http://schemas.microsoft.com/office/drawing/2014/main" id="{7A94625A-CFFC-A1D9-3E3A-62F8CD5AC399}"/>
              </a:ext>
            </a:extLst>
          </p:cNvPr>
          <p:cNvSpPr txBox="1">
            <a:spLocks/>
          </p:cNvSpPr>
          <p:nvPr/>
        </p:nvSpPr>
        <p:spPr>
          <a:xfrm>
            <a:off x="5645433" y="28899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Indoor Mapping for Asset</a:t>
            </a:r>
          </a:p>
        </p:txBody>
      </p:sp>
      <p:sp>
        <p:nvSpPr>
          <p:cNvPr id="999" name="TextBox 998">
            <a:extLst>
              <a:ext uri="{FF2B5EF4-FFF2-40B4-BE49-F238E27FC236}">
                <a16:creationId xmlns:a16="http://schemas.microsoft.com/office/drawing/2014/main" id="{7ABE9570-D767-37DF-EDDB-79502912E54E}"/>
              </a:ext>
            </a:extLst>
          </p:cNvPr>
          <p:cNvSpPr txBox="1">
            <a:spLocks/>
          </p:cNvSpPr>
          <p:nvPr/>
        </p:nvSpPr>
        <p:spPr>
          <a:xfrm>
            <a:off x="7472121" y="281068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Vendor Risk Mgmt</a:t>
            </a:r>
          </a:p>
        </p:txBody>
      </p:sp>
      <p:sp>
        <p:nvSpPr>
          <p:cNvPr id="1000" name="TextBox 999">
            <a:extLst>
              <a:ext uri="{FF2B5EF4-FFF2-40B4-BE49-F238E27FC236}">
                <a16:creationId xmlns:a16="http://schemas.microsoft.com/office/drawing/2014/main" id="{A35A7029-CD56-DB46-F4F2-50C65382C2A3}"/>
              </a:ext>
            </a:extLst>
          </p:cNvPr>
          <p:cNvSpPr txBox="1">
            <a:spLocks/>
          </p:cNvSpPr>
          <p:nvPr/>
        </p:nvSpPr>
        <p:spPr>
          <a:xfrm>
            <a:off x="1112363" y="259311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FSM</a:t>
            </a:r>
          </a:p>
        </p:txBody>
      </p:sp>
      <p:sp>
        <p:nvSpPr>
          <p:cNvPr id="1001" name="TextBox 1000">
            <a:extLst>
              <a:ext uri="{FF2B5EF4-FFF2-40B4-BE49-F238E27FC236}">
                <a16:creationId xmlns:a16="http://schemas.microsoft.com/office/drawing/2014/main" id="{46150EC1-3D68-923A-1FEC-FAFB8CF69CB8}"/>
              </a:ext>
            </a:extLst>
          </p:cNvPr>
          <p:cNvSpPr txBox="1">
            <a:spLocks/>
          </p:cNvSpPr>
          <p:nvPr/>
        </p:nvSpPr>
        <p:spPr>
          <a:xfrm>
            <a:off x="1112363" y="4181999"/>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Retail Core</a:t>
            </a:r>
          </a:p>
        </p:txBody>
      </p:sp>
      <p:sp>
        <p:nvSpPr>
          <p:cNvPr id="1002" name="TextBox 1001">
            <a:extLst>
              <a:ext uri="{FF2B5EF4-FFF2-40B4-BE49-F238E27FC236}">
                <a16:creationId xmlns:a16="http://schemas.microsoft.com/office/drawing/2014/main" id="{351BEDB8-CBFB-67A0-0AED-0347C9D1D0BF}"/>
              </a:ext>
            </a:extLst>
          </p:cNvPr>
          <p:cNvSpPr txBox="1">
            <a:spLocks/>
          </p:cNvSpPr>
          <p:nvPr/>
        </p:nvSpPr>
        <p:spPr>
          <a:xfrm>
            <a:off x="3838505" y="372121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DEX Desktop Assistant</a:t>
            </a:r>
          </a:p>
        </p:txBody>
      </p:sp>
      <p:sp>
        <p:nvSpPr>
          <p:cNvPr id="1003" name="TextBox 1002">
            <a:extLst>
              <a:ext uri="{FF2B5EF4-FFF2-40B4-BE49-F238E27FC236}">
                <a16:creationId xmlns:a16="http://schemas.microsoft.com/office/drawing/2014/main" id="{C442122A-86FC-4281-70B5-ABE51F36ED0F}"/>
              </a:ext>
            </a:extLst>
          </p:cNvPr>
          <p:cNvSpPr txBox="1">
            <a:spLocks/>
          </p:cNvSpPr>
          <p:nvPr/>
        </p:nvSpPr>
        <p:spPr>
          <a:xfrm>
            <a:off x="6558777" y="2809939"/>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Security Posture Control</a:t>
            </a:r>
          </a:p>
        </p:txBody>
      </p:sp>
      <p:sp>
        <p:nvSpPr>
          <p:cNvPr id="1004" name="TextBox 1003">
            <a:extLst>
              <a:ext uri="{FF2B5EF4-FFF2-40B4-BE49-F238E27FC236}">
                <a16:creationId xmlns:a16="http://schemas.microsoft.com/office/drawing/2014/main" id="{5C8A0AFE-32F1-7C18-6338-D898D87F4F41}"/>
              </a:ext>
            </a:extLst>
          </p:cNvPr>
          <p:cNvSpPr txBox="1">
            <a:spLocks/>
          </p:cNvSpPr>
          <p:nvPr/>
        </p:nvSpPr>
        <p:spPr>
          <a:xfrm>
            <a:off x="1112363" y="2115298"/>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Site Mapping</a:t>
            </a:r>
          </a:p>
        </p:txBody>
      </p:sp>
      <p:sp>
        <p:nvSpPr>
          <p:cNvPr id="1005" name="TextBox 1004">
            <a:extLst>
              <a:ext uri="{FF2B5EF4-FFF2-40B4-BE49-F238E27FC236}">
                <a16:creationId xmlns:a16="http://schemas.microsoft.com/office/drawing/2014/main" id="{A85CC42C-43E2-86F0-A127-81DA674A111A}"/>
              </a:ext>
            </a:extLst>
          </p:cNvPr>
          <p:cNvSpPr txBox="1">
            <a:spLocks/>
          </p:cNvSpPr>
          <p:nvPr/>
        </p:nvSpPr>
        <p:spPr>
          <a:xfrm>
            <a:off x="1112363" y="2354205"/>
            <a:ext cx="864000" cy="237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Linear Asset Support</a:t>
            </a:r>
          </a:p>
        </p:txBody>
      </p:sp>
      <p:sp>
        <p:nvSpPr>
          <p:cNvPr id="1006" name="TextBox 1005">
            <a:extLst>
              <a:ext uri="{FF2B5EF4-FFF2-40B4-BE49-F238E27FC236}">
                <a16:creationId xmlns:a16="http://schemas.microsoft.com/office/drawing/2014/main" id="{E39C0FF5-2195-1977-BCF3-EE378673B005}"/>
              </a:ext>
            </a:extLst>
          </p:cNvPr>
          <p:cNvSpPr txBox="1">
            <a:spLocks/>
          </p:cNvSpPr>
          <p:nvPr/>
        </p:nvSpPr>
        <p:spPr>
          <a:xfrm>
            <a:off x="203649" y="92314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Quote Mgmt</a:t>
            </a:r>
          </a:p>
        </p:txBody>
      </p:sp>
      <p:sp>
        <p:nvSpPr>
          <p:cNvPr id="1007" name="TextBox 1006">
            <a:extLst>
              <a:ext uri="{FF2B5EF4-FFF2-40B4-BE49-F238E27FC236}">
                <a16:creationId xmlns:a16="http://schemas.microsoft.com/office/drawing/2014/main" id="{057A1AD9-CAE6-E313-2D3F-E2BC3AAD0A63}"/>
              </a:ext>
            </a:extLst>
          </p:cNvPr>
          <p:cNvSpPr txBox="1">
            <a:spLocks/>
          </p:cNvSpPr>
          <p:nvPr/>
        </p:nvSpPr>
        <p:spPr>
          <a:xfrm>
            <a:off x="203649" y="113719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Order Fulfillment</a:t>
            </a:r>
          </a:p>
        </p:txBody>
      </p:sp>
      <p:sp>
        <p:nvSpPr>
          <p:cNvPr id="1008" name="TextBox 1007">
            <a:extLst>
              <a:ext uri="{FF2B5EF4-FFF2-40B4-BE49-F238E27FC236}">
                <a16:creationId xmlns:a16="http://schemas.microsoft.com/office/drawing/2014/main" id="{009F434B-EC44-A33F-7E41-0A827187A19F}"/>
              </a:ext>
            </a:extLst>
          </p:cNvPr>
          <p:cNvSpPr txBox="1">
            <a:spLocks/>
          </p:cNvSpPr>
          <p:nvPr/>
        </p:nvSpPr>
        <p:spPr>
          <a:xfrm>
            <a:off x="4746769" y="2018671"/>
            <a:ext cx="864000" cy="2160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Agent Client Collector</a:t>
            </a:r>
          </a:p>
        </p:txBody>
      </p:sp>
      <p:sp>
        <p:nvSpPr>
          <p:cNvPr id="1009" name="TextBox 1008">
            <a:extLst>
              <a:ext uri="{FF2B5EF4-FFF2-40B4-BE49-F238E27FC236}">
                <a16:creationId xmlns:a16="http://schemas.microsoft.com/office/drawing/2014/main" id="{129B1C15-6D49-ADB0-FEE5-A162E9AF6E83}"/>
              </a:ext>
            </a:extLst>
          </p:cNvPr>
          <p:cNvSpPr txBox="1">
            <a:spLocks/>
          </p:cNvSpPr>
          <p:nvPr/>
        </p:nvSpPr>
        <p:spPr>
          <a:xfrm>
            <a:off x="4746769" y="310229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Site Reliability Operations</a:t>
            </a:r>
          </a:p>
        </p:txBody>
      </p:sp>
      <p:sp>
        <p:nvSpPr>
          <p:cNvPr id="1010" name="TextBox 1009">
            <a:extLst>
              <a:ext uri="{FF2B5EF4-FFF2-40B4-BE49-F238E27FC236}">
                <a16:creationId xmlns:a16="http://schemas.microsoft.com/office/drawing/2014/main" id="{7E95A88D-BE9B-28DA-3DCD-945054FBAC09}"/>
              </a:ext>
            </a:extLst>
          </p:cNvPr>
          <p:cNvSpPr txBox="1">
            <a:spLocks/>
          </p:cNvSpPr>
          <p:nvPr/>
        </p:nvSpPr>
        <p:spPr>
          <a:xfrm>
            <a:off x="4746769"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Discovery</a:t>
            </a:r>
          </a:p>
        </p:txBody>
      </p:sp>
      <p:sp>
        <p:nvSpPr>
          <p:cNvPr id="1011" name="TextBox 1010">
            <a:extLst>
              <a:ext uri="{FF2B5EF4-FFF2-40B4-BE49-F238E27FC236}">
                <a16:creationId xmlns:a16="http://schemas.microsoft.com/office/drawing/2014/main" id="{79F1941F-5D84-F326-0D5D-FE7523464838}"/>
              </a:ext>
            </a:extLst>
          </p:cNvPr>
          <p:cNvSpPr txBox="1">
            <a:spLocks/>
          </p:cNvSpPr>
          <p:nvPr/>
        </p:nvSpPr>
        <p:spPr>
          <a:xfrm>
            <a:off x="4746769" y="288534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Health Log Analytics</a:t>
            </a:r>
          </a:p>
        </p:txBody>
      </p:sp>
      <p:sp>
        <p:nvSpPr>
          <p:cNvPr id="1012" name="TextBox 1011">
            <a:extLst>
              <a:ext uri="{FF2B5EF4-FFF2-40B4-BE49-F238E27FC236}">
                <a16:creationId xmlns:a16="http://schemas.microsoft.com/office/drawing/2014/main" id="{40C1B97E-3003-7B16-BC65-A591D40F74B0}"/>
              </a:ext>
            </a:extLst>
          </p:cNvPr>
          <p:cNvSpPr txBox="1">
            <a:spLocks/>
          </p:cNvSpPr>
          <p:nvPr/>
        </p:nvSpPr>
        <p:spPr>
          <a:xfrm>
            <a:off x="4746769" y="2235246"/>
            <a:ext cx="864000" cy="2160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Event Mgmt</a:t>
            </a:r>
          </a:p>
        </p:txBody>
      </p:sp>
      <p:sp>
        <p:nvSpPr>
          <p:cNvPr id="1013" name="TextBox 1012">
            <a:extLst>
              <a:ext uri="{FF2B5EF4-FFF2-40B4-BE49-F238E27FC236}">
                <a16:creationId xmlns:a16="http://schemas.microsoft.com/office/drawing/2014/main" id="{2EDD92CC-5F27-F77D-CE4B-416365FDECA9}"/>
              </a:ext>
            </a:extLst>
          </p:cNvPr>
          <p:cNvSpPr txBox="1">
            <a:spLocks/>
          </p:cNvSpPr>
          <p:nvPr/>
        </p:nvSpPr>
        <p:spPr>
          <a:xfrm>
            <a:off x="4746769" y="266839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Predictive AIOps</a:t>
            </a:r>
          </a:p>
        </p:txBody>
      </p:sp>
      <p:sp>
        <p:nvSpPr>
          <p:cNvPr id="1014" name="TextBox 1013">
            <a:extLst>
              <a:ext uri="{FF2B5EF4-FFF2-40B4-BE49-F238E27FC236}">
                <a16:creationId xmlns:a16="http://schemas.microsoft.com/office/drawing/2014/main" id="{A0DC6E03-5B20-BDFA-D67C-A524890538D6}"/>
              </a:ext>
            </a:extLst>
          </p:cNvPr>
          <p:cNvSpPr txBox="1">
            <a:spLocks/>
          </p:cNvSpPr>
          <p:nvPr/>
        </p:nvSpPr>
        <p:spPr>
          <a:xfrm>
            <a:off x="4746769" y="331579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Intelligent CMDB </a:t>
            </a:r>
            <a:br>
              <a:rPr lang="en-US" sz="650" dirty="0"/>
            </a:br>
            <a:r>
              <a:rPr lang="en-US" sz="650" dirty="0"/>
              <a:t>Search </a:t>
            </a:r>
          </a:p>
        </p:txBody>
      </p:sp>
      <p:sp>
        <p:nvSpPr>
          <p:cNvPr id="1015" name="TextBox 1014">
            <a:extLst>
              <a:ext uri="{FF2B5EF4-FFF2-40B4-BE49-F238E27FC236}">
                <a16:creationId xmlns:a16="http://schemas.microsoft.com/office/drawing/2014/main" id="{82D63A86-6099-FDCB-12EF-3CF48A193F75}"/>
              </a:ext>
            </a:extLst>
          </p:cNvPr>
          <p:cNvSpPr txBox="1">
            <a:spLocks/>
          </p:cNvSpPr>
          <p:nvPr/>
        </p:nvSpPr>
        <p:spPr>
          <a:xfrm>
            <a:off x="4746769" y="934806"/>
            <a:ext cx="864000" cy="2160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Service Mapping</a:t>
            </a:r>
          </a:p>
        </p:txBody>
      </p:sp>
      <p:sp>
        <p:nvSpPr>
          <p:cNvPr id="1016" name="TextBox 1015">
            <a:extLst>
              <a:ext uri="{FF2B5EF4-FFF2-40B4-BE49-F238E27FC236}">
                <a16:creationId xmlns:a16="http://schemas.microsoft.com/office/drawing/2014/main" id="{CE4DCC79-820B-5D31-A8CC-62FF69B9FE17}"/>
              </a:ext>
            </a:extLst>
          </p:cNvPr>
          <p:cNvSpPr txBox="1">
            <a:spLocks/>
          </p:cNvSpPr>
          <p:nvPr/>
        </p:nvSpPr>
        <p:spPr>
          <a:xfrm>
            <a:off x="4746769" y="1151756"/>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Service Graph Connectors</a:t>
            </a:r>
          </a:p>
        </p:txBody>
      </p:sp>
      <p:sp>
        <p:nvSpPr>
          <p:cNvPr id="1017" name="TextBox 1016">
            <a:extLst>
              <a:ext uri="{FF2B5EF4-FFF2-40B4-BE49-F238E27FC236}">
                <a16:creationId xmlns:a16="http://schemas.microsoft.com/office/drawing/2014/main" id="{140A2817-ECD8-3FC5-CA44-F4479452B2BE}"/>
              </a:ext>
            </a:extLst>
          </p:cNvPr>
          <p:cNvSpPr txBox="1">
            <a:spLocks/>
          </p:cNvSpPr>
          <p:nvPr/>
        </p:nvSpPr>
        <p:spPr>
          <a:xfrm>
            <a:off x="4746769" y="1368706"/>
            <a:ext cx="864000" cy="2160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Firewall Audit</a:t>
            </a:r>
          </a:p>
        </p:txBody>
      </p:sp>
      <p:sp>
        <p:nvSpPr>
          <p:cNvPr id="1018" name="TextBox 1017">
            <a:extLst>
              <a:ext uri="{FF2B5EF4-FFF2-40B4-BE49-F238E27FC236}">
                <a16:creationId xmlns:a16="http://schemas.microsoft.com/office/drawing/2014/main" id="{D7954AC2-92BD-A0AF-9E73-C61FA6E7797B}"/>
              </a:ext>
            </a:extLst>
          </p:cNvPr>
          <p:cNvSpPr txBox="1">
            <a:spLocks/>
          </p:cNvSpPr>
          <p:nvPr/>
        </p:nvSpPr>
        <p:spPr>
          <a:xfrm>
            <a:off x="4746769" y="1585281"/>
            <a:ext cx="864000" cy="2160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Certificate Mgmt</a:t>
            </a:r>
          </a:p>
        </p:txBody>
      </p:sp>
      <p:sp>
        <p:nvSpPr>
          <p:cNvPr id="1019" name="TextBox 1018">
            <a:extLst>
              <a:ext uri="{FF2B5EF4-FFF2-40B4-BE49-F238E27FC236}">
                <a16:creationId xmlns:a16="http://schemas.microsoft.com/office/drawing/2014/main" id="{9960661C-96B2-05B6-B159-EE1C1A409F0D}"/>
              </a:ext>
            </a:extLst>
          </p:cNvPr>
          <p:cNvSpPr txBox="1">
            <a:spLocks/>
          </p:cNvSpPr>
          <p:nvPr/>
        </p:nvSpPr>
        <p:spPr>
          <a:xfrm>
            <a:off x="4746769" y="1801856"/>
            <a:ext cx="864000" cy="2160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5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Tag Governance</a:t>
            </a:r>
          </a:p>
        </p:txBody>
      </p:sp>
      <p:sp>
        <p:nvSpPr>
          <p:cNvPr id="1020" name="TextBox 1019">
            <a:extLst>
              <a:ext uri="{FF2B5EF4-FFF2-40B4-BE49-F238E27FC236}">
                <a16:creationId xmlns:a16="http://schemas.microsoft.com/office/drawing/2014/main" id="{2DAF0DA0-C496-C6E0-E7B3-8D2824FD487B}"/>
              </a:ext>
            </a:extLst>
          </p:cNvPr>
          <p:cNvSpPr txBox="1">
            <a:spLocks/>
          </p:cNvSpPr>
          <p:nvPr/>
        </p:nvSpPr>
        <p:spPr>
          <a:xfrm>
            <a:off x="4746769" y="245182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Metric Intelligence</a:t>
            </a:r>
          </a:p>
        </p:txBody>
      </p:sp>
      <p:sp>
        <p:nvSpPr>
          <p:cNvPr id="1021" name="TextBox 1020">
            <a:extLst>
              <a:ext uri="{FF2B5EF4-FFF2-40B4-BE49-F238E27FC236}">
                <a16:creationId xmlns:a16="http://schemas.microsoft.com/office/drawing/2014/main" id="{161BFDA8-AE8E-D37C-9DD6-FF89C9C09009}"/>
              </a:ext>
            </a:extLst>
          </p:cNvPr>
          <p:cNvSpPr txBox="1">
            <a:spLocks/>
          </p:cNvSpPr>
          <p:nvPr/>
        </p:nvSpPr>
        <p:spPr>
          <a:xfrm>
            <a:off x="4746769" y="3533012"/>
            <a:ext cx="864000" cy="195038"/>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Cloud Migration Assessment</a:t>
            </a:r>
          </a:p>
        </p:txBody>
      </p:sp>
      <p:sp>
        <p:nvSpPr>
          <p:cNvPr id="1022" name="TextBox 1021">
            <a:extLst>
              <a:ext uri="{FF2B5EF4-FFF2-40B4-BE49-F238E27FC236}">
                <a16:creationId xmlns:a16="http://schemas.microsoft.com/office/drawing/2014/main" id="{3C45086C-EB40-A473-BA96-B64FC9EA4BFD}"/>
              </a:ext>
            </a:extLst>
          </p:cNvPr>
          <p:cNvSpPr txBox="1">
            <a:spLocks/>
          </p:cNvSpPr>
          <p:nvPr/>
        </p:nvSpPr>
        <p:spPr>
          <a:xfrm>
            <a:off x="4746769" y="372889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Cloud Service Catalog</a:t>
            </a:r>
          </a:p>
        </p:txBody>
      </p:sp>
      <p:sp>
        <p:nvSpPr>
          <p:cNvPr id="1023" name="TextBox 1022">
            <a:extLst>
              <a:ext uri="{FF2B5EF4-FFF2-40B4-BE49-F238E27FC236}">
                <a16:creationId xmlns:a16="http://schemas.microsoft.com/office/drawing/2014/main" id="{6DFE0967-A368-2B07-A069-5BD8C6453B17}"/>
              </a:ext>
            </a:extLst>
          </p:cNvPr>
          <p:cNvSpPr txBox="1">
            <a:spLocks/>
          </p:cNvSpPr>
          <p:nvPr/>
        </p:nvSpPr>
        <p:spPr>
          <a:xfrm>
            <a:off x="4746769" y="394573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Cloud Account Mgmt</a:t>
            </a:r>
          </a:p>
        </p:txBody>
      </p:sp>
      <p:sp>
        <p:nvSpPr>
          <p:cNvPr id="1024" name="TextBox 1023">
            <a:extLst>
              <a:ext uri="{FF2B5EF4-FFF2-40B4-BE49-F238E27FC236}">
                <a16:creationId xmlns:a16="http://schemas.microsoft.com/office/drawing/2014/main" id="{A4BC7D54-203E-A0CF-E1D6-103D931AB78E}"/>
              </a:ext>
            </a:extLst>
          </p:cNvPr>
          <p:cNvSpPr txBox="1">
            <a:spLocks/>
          </p:cNvSpPr>
          <p:nvPr/>
        </p:nvSpPr>
        <p:spPr>
          <a:xfrm>
            <a:off x="2929791" y="25709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Project &amp; Portfolio Mgmt</a:t>
            </a:r>
          </a:p>
        </p:txBody>
      </p:sp>
      <p:sp>
        <p:nvSpPr>
          <p:cNvPr id="1025" name="TextBox 1024">
            <a:extLst>
              <a:ext uri="{FF2B5EF4-FFF2-40B4-BE49-F238E27FC236}">
                <a16:creationId xmlns:a16="http://schemas.microsoft.com/office/drawing/2014/main" id="{F659B60B-E95D-F23E-8DA3-DC07995A68AD}"/>
              </a:ext>
            </a:extLst>
          </p:cNvPr>
          <p:cNvSpPr txBox="1">
            <a:spLocks/>
          </p:cNvSpPr>
          <p:nvPr/>
        </p:nvSpPr>
        <p:spPr>
          <a:xfrm>
            <a:off x="2929791" y="235518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Demand Mgmt</a:t>
            </a:r>
          </a:p>
        </p:txBody>
      </p:sp>
      <p:sp>
        <p:nvSpPr>
          <p:cNvPr id="1026" name="TextBox 1025">
            <a:extLst>
              <a:ext uri="{FF2B5EF4-FFF2-40B4-BE49-F238E27FC236}">
                <a16:creationId xmlns:a16="http://schemas.microsoft.com/office/drawing/2014/main" id="{13CA9A94-90B2-0345-9F7D-B269FA0FEB4E}"/>
              </a:ext>
            </a:extLst>
          </p:cNvPr>
          <p:cNvSpPr txBox="1">
            <a:spLocks/>
          </p:cNvSpPr>
          <p:nvPr/>
        </p:nvSpPr>
        <p:spPr>
          <a:xfrm>
            <a:off x="2929791" y="278675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Resource Mgmt</a:t>
            </a:r>
          </a:p>
        </p:txBody>
      </p:sp>
      <p:sp>
        <p:nvSpPr>
          <p:cNvPr id="1027" name="TextBox 1026">
            <a:extLst>
              <a:ext uri="{FF2B5EF4-FFF2-40B4-BE49-F238E27FC236}">
                <a16:creationId xmlns:a16="http://schemas.microsoft.com/office/drawing/2014/main" id="{7072A4B9-6FC9-BED9-6BE5-E377FA3E3C70}"/>
              </a:ext>
            </a:extLst>
          </p:cNvPr>
          <p:cNvSpPr txBox="1">
            <a:spLocks/>
          </p:cNvSpPr>
          <p:nvPr/>
        </p:nvSpPr>
        <p:spPr>
          <a:xfrm>
            <a:off x="2929791" y="300253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Investment Funding</a:t>
            </a:r>
          </a:p>
        </p:txBody>
      </p:sp>
      <p:sp>
        <p:nvSpPr>
          <p:cNvPr id="1028" name="TextBox 1027">
            <a:extLst>
              <a:ext uri="{FF2B5EF4-FFF2-40B4-BE49-F238E27FC236}">
                <a16:creationId xmlns:a16="http://schemas.microsoft.com/office/drawing/2014/main" id="{B0011F7C-77D7-B551-F153-6A114966592C}"/>
              </a:ext>
            </a:extLst>
          </p:cNvPr>
          <p:cNvSpPr txBox="1">
            <a:spLocks/>
          </p:cNvSpPr>
          <p:nvPr/>
        </p:nvSpPr>
        <p:spPr>
          <a:xfrm>
            <a:off x="2929791" y="321831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Agile Dev &amp; </a:t>
            </a:r>
            <a:br>
              <a:rPr lang="en-US" sz="650" dirty="0"/>
            </a:br>
            <a:r>
              <a:rPr lang="en-US" sz="650" dirty="0"/>
              <a:t>Test Mgmt</a:t>
            </a:r>
          </a:p>
        </p:txBody>
      </p:sp>
      <p:sp>
        <p:nvSpPr>
          <p:cNvPr id="1030" name="TextBox 1029">
            <a:extLst>
              <a:ext uri="{FF2B5EF4-FFF2-40B4-BE49-F238E27FC236}">
                <a16:creationId xmlns:a16="http://schemas.microsoft.com/office/drawing/2014/main" id="{B94A4640-FE39-BF4E-19EA-5056A2D71D15}"/>
              </a:ext>
            </a:extLst>
          </p:cNvPr>
          <p:cNvSpPr txBox="1">
            <a:spLocks/>
          </p:cNvSpPr>
          <p:nvPr/>
        </p:nvSpPr>
        <p:spPr>
          <a:xfrm>
            <a:off x="2929791" y="364988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Timecards</a:t>
            </a:r>
          </a:p>
        </p:txBody>
      </p:sp>
      <p:sp>
        <p:nvSpPr>
          <p:cNvPr id="1031" name="TextBox 1030">
            <a:extLst>
              <a:ext uri="{FF2B5EF4-FFF2-40B4-BE49-F238E27FC236}">
                <a16:creationId xmlns:a16="http://schemas.microsoft.com/office/drawing/2014/main" id="{CBBA61C1-9476-3C66-C1A0-75449F05633E}"/>
              </a:ext>
            </a:extLst>
          </p:cNvPr>
          <p:cNvSpPr txBox="1">
            <a:spLocks/>
          </p:cNvSpPr>
          <p:nvPr/>
        </p:nvSpPr>
        <p:spPr>
          <a:xfrm>
            <a:off x="2929791" y="343409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Scenario </a:t>
            </a:r>
            <a:br>
              <a:rPr lang="en-US" sz="650" dirty="0"/>
            </a:br>
            <a:r>
              <a:rPr lang="en-US" sz="650" dirty="0"/>
              <a:t>Planning</a:t>
            </a:r>
          </a:p>
        </p:txBody>
      </p:sp>
      <p:sp>
        <p:nvSpPr>
          <p:cNvPr id="1032" name="TextBox 1031">
            <a:extLst>
              <a:ext uri="{FF2B5EF4-FFF2-40B4-BE49-F238E27FC236}">
                <a16:creationId xmlns:a16="http://schemas.microsoft.com/office/drawing/2014/main" id="{6FF374FD-EE5C-F150-517E-6FDB8E5ED69E}"/>
              </a:ext>
            </a:extLst>
          </p:cNvPr>
          <p:cNvSpPr txBox="1">
            <a:spLocks/>
          </p:cNvSpPr>
          <p:nvPr/>
        </p:nvSpPr>
        <p:spPr>
          <a:xfrm>
            <a:off x="3838505" y="222934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Digital Product Release</a:t>
            </a:r>
          </a:p>
        </p:txBody>
      </p:sp>
      <p:sp>
        <p:nvSpPr>
          <p:cNvPr id="1040" name="Rounded Rectangle 1039">
            <a:extLst>
              <a:ext uri="{FF2B5EF4-FFF2-40B4-BE49-F238E27FC236}">
                <a16:creationId xmlns:a16="http://schemas.microsoft.com/office/drawing/2014/main" id="{232ACC14-2C70-2229-DE25-19D531343C6B}"/>
              </a:ext>
            </a:extLst>
          </p:cNvPr>
          <p:cNvSpPr>
            <a:spLocks/>
          </p:cNvSpPr>
          <p:nvPr/>
        </p:nvSpPr>
        <p:spPr>
          <a:xfrm>
            <a:off x="4746769" y="468929"/>
            <a:ext cx="864000" cy="22497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ITOM</a:t>
            </a:r>
          </a:p>
        </p:txBody>
      </p:sp>
      <p:sp>
        <p:nvSpPr>
          <p:cNvPr id="1041" name="Rounded Rectangle 1040">
            <a:extLst>
              <a:ext uri="{FF2B5EF4-FFF2-40B4-BE49-F238E27FC236}">
                <a16:creationId xmlns:a16="http://schemas.microsoft.com/office/drawing/2014/main" id="{F0C36D72-5A46-0FEC-1472-113F0EA10573}"/>
              </a:ext>
            </a:extLst>
          </p:cNvPr>
          <p:cNvSpPr>
            <a:spLocks/>
          </p:cNvSpPr>
          <p:nvPr/>
        </p:nvSpPr>
        <p:spPr>
          <a:xfrm>
            <a:off x="2929791" y="468931"/>
            <a:ext cx="864000" cy="17063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Enterprise Architecture</a:t>
            </a:r>
          </a:p>
        </p:txBody>
      </p:sp>
      <p:sp>
        <p:nvSpPr>
          <p:cNvPr id="1042" name="Rounded Rectangle 1041">
            <a:extLst>
              <a:ext uri="{FF2B5EF4-FFF2-40B4-BE49-F238E27FC236}">
                <a16:creationId xmlns:a16="http://schemas.microsoft.com/office/drawing/2014/main" id="{AF6282EF-3EB6-8675-6368-F8A6888D3DEA}"/>
              </a:ext>
            </a:extLst>
          </p:cNvPr>
          <p:cNvSpPr>
            <a:spLocks/>
          </p:cNvSpPr>
          <p:nvPr/>
        </p:nvSpPr>
        <p:spPr>
          <a:xfrm>
            <a:off x="6558777" y="1669680"/>
            <a:ext cx="864000" cy="218428"/>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Security </a:t>
            </a:r>
          </a:p>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Operations</a:t>
            </a:r>
          </a:p>
        </p:txBody>
      </p:sp>
      <p:sp>
        <p:nvSpPr>
          <p:cNvPr id="1043" name="Rounded Rectangle 1042">
            <a:extLst>
              <a:ext uri="{FF2B5EF4-FFF2-40B4-BE49-F238E27FC236}">
                <a16:creationId xmlns:a16="http://schemas.microsoft.com/office/drawing/2014/main" id="{4961FDEB-5BD3-7A96-BCB7-2CB793A9F3D6}"/>
              </a:ext>
            </a:extLst>
          </p:cNvPr>
          <p:cNvSpPr>
            <a:spLocks/>
          </p:cNvSpPr>
          <p:nvPr/>
        </p:nvSpPr>
        <p:spPr>
          <a:xfrm>
            <a:off x="7472121" y="477636"/>
            <a:ext cx="864000" cy="22497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IRM</a:t>
            </a:r>
          </a:p>
        </p:txBody>
      </p:sp>
      <p:sp>
        <p:nvSpPr>
          <p:cNvPr id="1044" name="Rounded Rectangle 1043">
            <a:extLst>
              <a:ext uri="{FF2B5EF4-FFF2-40B4-BE49-F238E27FC236}">
                <a16:creationId xmlns:a16="http://schemas.microsoft.com/office/drawing/2014/main" id="{EA1EBF08-67F8-D5A7-77F1-B89BD7D2E94A}"/>
              </a:ext>
            </a:extLst>
          </p:cNvPr>
          <p:cNvSpPr>
            <a:spLocks/>
          </p:cNvSpPr>
          <p:nvPr/>
        </p:nvSpPr>
        <p:spPr>
          <a:xfrm>
            <a:off x="8401204" y="647651"/>
            <a:ext cx="864000" cy="228005"/>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HR Service Delivery</a:t>
            </a:r>
          </a:p>
        </p:txBody>
      </p:sp>
      <p:sp>
        <p:nvSpPr>
          <p:cNvPr id="1046" name="Rounded Rectangle 1045">
            <a:extLst>
              <a:ext uri="{FF2B5EF4-FFF2-40B4-BE49-F238E27FC236}">
                <a16:creationId xmlns:a16="http://schemas.microsoft.com/office/drawing/2014/main" id="{3081A870-D987-8242-BF7A-6F95C7957E3B}"/>
              </a:ext>
            </a:extLst>
          </p:cNvPr>
          <p:cNvSpPr>
            <a:spLocks/>
          </p:cNvSpPr>
          <p:nvPr/>
        </p:nvSpPr>
        <p:spPr>
          <a:xfrm>
            <a:off x="9296471" y="647651"/>
            <a:ext cx="864000" cy="216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Workplace Service Delivery</a:t>
            </a:r>
          </a:p>
        </p:txBody>
      </p:sp>
      <p:sp>
        <p:nvSpPr>
          <p:cNvPr id="1047" name="Rounded Rectangle 1046">
            <a:extLst>
              <a:ext uri="{FF2B5EF4-FFF2-40B4-BE49-F238E27FC236}">
                <a16:creationId xmlns:a16="http://schemas.microsoft.com/office/drawing/2014/main" id="{04A390F1-E0E6-0CB6-F070-378FC959DE18}"/>
              </a:ext>
            </a:extLst>
          </p:cNvPr>
          <p:cNvSpPr>
            <a:spLocks/>
          </p:cNvSpPr>
          <p:nvPr/>
        </p:nvSpPr>
        <p:spPr>
          <a:xfrm>
            <a:off x="9296471" y="2089815"/>
            <a:ext cx="864000" cy="23366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Legal Service Delivery</a:t>
            </a:r>
          </a:p>
        </p:txBody>
      </p:sp>
      <p:sp>
        <p:nvSpPr>
          <p:cNvPr id="1048" name="Rounded Rectangle 1047">
            <a:extLst>
              <a:ext uri="{FF2B5EF4-FFF2-40B4-BE49-F238E27FC236}">
                <a16:creationId xmlns:a16="http://schemas.microsoft.com/office/drawing/2014/main" id="{90B13947-1672-A4A6-7D87-E14466F937C1}"/>
              </a:ext>
            </a:extLst>
          </p:cNvPr>
          <p:cNvSpPr>
            <a:spLocks/>
          </p:cNvSpPr>
          <p:nvPr/>
        </p:nvSpPr>
        <p:spPr>
          <a:xfrm>
            <a:off x="218018" y="3479541"/>
            <a:ext cx="900239" cy="2376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TPSM</a:t>
            </a:r>
          </a:p>
        </p:txBody>
      </p:sp>
      <p:sp>
        <p:nvSpPr>
          <p:cNvPr id="1049" name="Rounded Rectangle 1048">
            <a:extLst>
              <a:ext uri="{FF2B5EF4-FFF2-40B4-BE49-F238E27FC236}">
                <a16:creationId xmlns:a16="http://schemas.microsoft.com/office/drawing/2014/main" id="{6EA5B48F-8B15-CA1D-68A9-860227232480}"/>
              </a:ext>
            </a:extLst>
          </p:cNvPr>
          <p:cNvSpPr>
            <a:spLocks/>
          </p:cNvSpPr>
          <p:nvPr/>
        </p:nvSpPr>
        <p:spPr>
          <a:xfrm>
            <a:off x="3838505" y="468931"/>
            <a:ext cx="864000" cy="228003"/>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ITSM</a:t>
            </a:r>
          </a:p>
        </p:txBody>
      </p:sp>
      <p:sp>
        <p:nvSpPr>
          <p:cNvPr id="1050" name="Rounded Rectangle 1049">
            <a:extLst>
              <a:ext uri="{FF2B5EF4-FFF2-40B4-BE49-F238E27FC236}">
                <a16:creationId xmlns:a16="http://schemas.microsoft.com/office/drawing/2014/main" id="{37D601E4-BDF8-1050-AC1C-4A6060E71B7A}"/>
              </a:ext>
            </a:extLst>
          </p:cNvPr>
          <p:cNvSpPr>
            <a:spLocks/>
          </p:cNvSpPr>
          <p:nvPr/>
        </p:nvSpPr>
        <p:spPr>
          <a:xfrm>
            <a:off x="2021077" y="2398496"/>
            <a:ext cx="864000" cy="130162"/>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Manufacturing</a:t>
            </a:r>
          </a:p>
        </p:txBody>
      </p:sp>
      <p:sp>
        <p:nvSpPr>
          <p:cNvPr id="1051" name="Rounded Rectangle 1050">
            <a:extLst>
              <a:ext uri="{FF2B5EF4-FFF2-40B4-BE49-F238E27FC236}">
                <a16:creationId xmlns:a16="http://schemas.microsoft.com/office/drawing/2014/main" id="{798FDB26-9A00-0765-1A86-2E41D4B0AEE6}"/>
              </a:ext>
            </a:extLst>
          </p:cNvPr>
          <p:cNvSpPr>
            <a:spLocks/>
          </p:cNvSpPr>
          <p:nvPr/>
        </p:nvSpPr>
        <p:spPr>
          <a:xfrm>
            <a:off x="2021077" y="468931"/>
            <a:ext cx="864000" cy="217597"/>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FSO</a:t>
            </a:r>
          </a:p>
        </p:txBody>
      </p:sp>
      <p:sp>
        <p:nvSpPr>
          <p:cNvPr id="1053" name="Rounded Rectangle 1052">
            <a:extLst>
              <a:ext uri="{FF2B5EF4-FFF2-40B4-BE49-F238E27FC236}">
                <a16:creationId xmlns:a16="http://schemas.microsoft.com/office/drawing/2014/main" id="{FC7FA9BE-F37D-2B4C-9ED3-98F18BC2F6E4}"/>
              </a:ext>
            </a:extLst>
          </p:cNvPr>
          <p:cNvSpPr>
            <a:spLocks/>
          </p:cNvSpPr>
          <p:nvPr/>
        </p:nvSpPr>
        <p:spPr>
          <a:xfrm>
            <a:off x="1112363" y="2970816"/>
            <a:ext cx="864000" cy="2376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Healthcare &amp; Life Sciences</a:t>
            </a:r>
          </a:p>
        </p:txBody>
      </p:sp>
      <p:sp>
        <p:nvSpPr>
          <p:cNvPr id="1055" name="Rounded Rectangle 1054">
            <a:extLst>
              <a:ext uri="{FF2B5EF4-FFF2-40B4-BE49-F238E27FC236}">
                <a16:creationId xmlns:a16="http://schemas.microsoft.com/office/drawing/2014/main" id="{DC142460-C072-7818-230D-C3C2ED47D813}"/>
              </a:ext>
            </a:extLst>
          </p:cNvPr>
          <p:cNvSpPr>
            <a:spLocks/>
          </p:cNvSpPr>
          <p:nvPr/>
        </p:nvSpPr>
        <p:spPr>
          <a:xfrm>
            <a:off x="2021077" y="3143410"/>
            <a:ext cx="864000" cy="162686"/>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Public Sector</a:t>
            </a:r>
          </a:p>
        </p:txBody>
      </p:sp>
      <p:sp>
        <p:nvSpPr>
          <p:cNvPr id="1056" name="Rounded Rectangle 1055">
            <a:extLst>
              <a:ext uri="{FF2B5EF4-FFF2-40B4-BE49-F238E27FC236}">
                <a16:creationId xmlns:a16="http://schemas.microsoft.com/office/drawing/2014/main" id="{EA020EC6-B725-1C8E-EB3A-2EE8F2EE2B8B}"/>
              </a:ext>
            </a:extLst>
          </p:cNvPr>
          <p:cNvSpPr>
            <a:spLocks/>
          </p:cNvSpPr>
          <p:nvPr/>
        </p:nvSpPr>
        <p:spPr>
          <a:xfrm>
            <a:off x="6558777" y="3353611"/>
            <a:ext cx="864000" cy="2160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ESG </a:t>
            </a:r>
            <a:r>
              <a:rPr kumimoji="0" lang="en-US" sz="800" b="1" u="none" strike="noStrike" kern="1200" cap="none" spc="0" normalizeH="0" baseline="0" noProof="0" dirty="0" err="1">
                <a:ln>
                  <a:noFill/>
                </a:ln>
                <a:solidFill>
                  <a:schemeClr val="bg1"/>
                </a:solidFill>
                <a:effectLst/>
                <a:uLnTx/>
                <a:uFillTx/>
                <a:latin typeface="ServiceNow Sans" panose="020B0504040101010104" pitchFamily="34" charset="77"/>
              </a:rPr>
              <a:t>Mgmt</a:t>
            </a: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 &amp; Reporting</a:t>
            </a:r>
          </a:p>
        </p:txBody>
      </p:sp>
      <p:sp>
        <p:nvSpPr>
          <p:cNvPr id="1057" name="Rounded Rectangle 1056">
            <a:extLst>
              <a:ext uri="{FF2B5EF4-FFF2-40B4-BE49-F238E27FC236}">
                <a16:creationId xmlns:a16="http://schemas.microsoft.com/office/drawing/2014/main" id="{B60B19F6-8213-4BCA-E432-F51E19537FF4}"/>
              </a:ext>
            </a:extLst>
          </p:cNvPr>
          <p:cNvSpPr>
            <a:spLocks/>
          </p:cNvSpPr>
          <p:nvPr/>
        </p:nvSpPr>
        <p:spPr>
          <a:xfrm>
            <a:off x="5645433" y="468930"/>
            <a:ext cx="864000" cy="218264"/>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ITAM</a:t>
            </a:r>
          </a:p>
        </p:txBody>
      </p:sp>
      <p:sp>
        <p:nvSpPr>
          <p:cNvPr id="1058" name="Rounded Rectangle 1057">
            <a:extLst>
              <a:ext uri="{FF2B5EF4-FFF2-40B4-BE49-F238E27FC236}">
                <a16:creationId xmlns:a16="http://schemas.microsoft.com/office/drawing/2014/main" id="{9CB37B72-B719-0752-B42C-B46CE7A39028}"/>
              </a:ext>
            </a:extLst>
          </p:cNvPr>
          <p:cNvSpPr>
            <a:spLocks/>
          </p:cNvSpPr>
          <p:nvPr/>
        </p:nvSpPr>
        <p:spPr>
          <a:xfrm>
            <a:off x="6558777" y="469597"/>
            <a:ext cx="864000" cy="198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EAM</a:t>
            </a:r>
          </a:p>
        </p:txBody>
      </p:sp>
      <p:sp>
        <p:nvSpPr>
          <p:cNvPr id="1059" name="Rounded Rectangle 1058">
            <a:extLst>
              <a:ext uri="{FF2B5EF4-FFF2-40B4-BE49-F238E27FC236}">
                <a16:creationId xmlns:a16="http://schemas.microsoft.com/office/drawing/2014/main" id="{E636F7F6-58FC-B533-535D-D469E5E42002}"/>
              </a:ext>
            </a:extLst>
          </p:cNvPr>
          <p:cNvSpPr>
            <a:spLocks/>
          </p:cNvSpPr>
          <p:nvPr/>
        </p:nvSpPr>
        <p:spPr>
          <a:xfrm>
            <a:off x="10204296" y="647651"/>
            <a:ext cx="882657" cy="216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Sourcing &amp; Procurement Ops</a:t>
            </a:r>
          </a:p>
        </p:txBody>
      </p:sp>
      <p:sp>
        <p:nvSpPr>
          <p:cNvPr id="1060" name="Rounded Rectangle 512">
            <a:extLst>
              <a:ext uri="{FF2B5EF4-FFF2-40B4-BE49-F238E27FC236}">
                <a16:creationId xmlns:a16="http://schemas.microsoft.com/office/drawing/2014/main" id="{92B23083-58BC-A14C-AB05-91C4F1A8173F}"/>
              </a:ext>
            </a:extLst>
          </p:cNvPr>
          <p:cNvSpPr>
            <a:spLocks/>
          </p:cNvSpPr>
          <p:nvPr/>
        </p:nvSpPr>
        <p:spPr>
          <a:xfrm>
            <a:off x="5645433" y="3217782"/>
            <a:ext cx="864000" cy="22038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Operational Technology</a:t>
            </a:r>
          </a:p>
        </p:txBody>
      </p:sp>
      <p:sp>
        <p:nvSpPr>
          <p:cNvPr id="1062" name="Rounded Rectangle 1061">
            <a:extLst>
              <a:ext uri="{FF2B5EF4-FFF2-40B4-BE49-F238E27FC236}">
                <a16:creationId xmlns:a16="http://schemas.microsoft.com/office/drawing/2014/main" id="{8034EEA1-9895-701E-6AFF-EEB9318BD0B6}"/>
              </a:ext>
            </a:extLst>
          </p:cNvPr>
          <p:cNvSpPr>
            <a:spLocks/>
          </p:cNvSpPr>
          <p:nvPr/>
        </p:nvSpPr>
        <p:spPr>
          <a:xfrm>
            <a:off x="7472121" y="3423873"/>
            <a:ext cx="864000" cy="256172"/>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BCM</a:t>
            </a:r>
          </a:p>
        </p:txBody>
      </p:sp>
      <p:sp>
        <p:nvSpPr>
          <p:cNvPr id="1063" name="Rounded Rectangle 1062">
            <a:extLst>
              <a:ext uri="{FF2B5EF4-FFF2-40B4-BE49-F238E27FC236}">
                <a16:creationId xmlns:a16="http://schemas.microsoft.com/office/drawing/2014/main" id="{E8D5FA40-76F8-5CBA-FA6C-250AFE93CA26}"/>
              </a:ext>
            </a:extLst>
          </p:cNvPr>
          <p:cNvSpPr>
            <a:spLocks/>
          </p:cNvSpPr>
          <p:nvPr/>
        </p:nvSpPr>
        <p:spPr>
          <a:xfrm>
            <a:off x="11128755" y="1895787"/>
            <a:ext cx="864000" cy="209768"/>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APO</a:t>
            </a:r>
          </a:p>
        </p:txBody>
      </p:sp>
      <p:sp>
        <p:nvSpPr>
          <p:cNvPr id="1064" name="Rounded Rectangle 1063">
            <a:extLst>
              <a:ext uri="{FF2B5EF4-FFF2-40B4-BE49-F238E27FC236}">
                <a16:creationId xmlns:a16="http://schemas.microsoft.com/office/drawing/2014/main" id="{5F34B92E-34CA-C9CE-CE2C-87D9034B4C69}"/>
              </a:ext>
            </a:extLst>
          </p:cNvPr>
          <p:cNvSpPr>
            <a:spLocks/>
          </p:cNvSpPr>
          <p:nvPr/>
        </p:nvSpPr>
        <p:spPr>
          <a:xfrm>
            <a:off x="11137939" y="647651"/>
            <a:ext cx="864000" cy="21600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Supplier Lifecycle Ops</a:t>
            </a:r>
          </a:p>
        </p:txBody>
      </p:sp>
      <p:sp>
        <p:nvSpPr>
          <p:cNvPr id="1065" name="Rounded Rectangle 1064">
            <a:extLst>
              <a:ext uri="{FF2B5EF4-FFF2-40B4-BE49-F238E27FC236}">
                <a16:creationId xmlns:a16="http://schemas.microsoft.com/office/drawing/2014/main" id="{0E964A28-D2B6-1EE2-B440-FAB5F47F2C0E}"/>
              </a:ext>
            </a:extLst>
          </p:cNvPr>
          <p:cNvSpPr>
            <a:spLocks/>
          </p:cNvSpPr>
          <p:nvPr/>
        </p:nvSpPr>
        <p:spPr>
          <a:xfrm>
            <a:off x="7472121" y="2636410"/>
            <a:ext cx="864000" cy="172666"/>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TPRM</a:t>
            </a:r>
          </a:p>
        </p:txBody>
      </p:sp>
      <p:sp>
        <p:nvSpPr>
          <p:cNvPr id="1066" name="Rounded Rectangle 1065">
            <a:extLst>
              <a:ext uri="{FF2B5EF4-FFF2-40B4-BE49-F238E27FC236}">
                <a16:creationId xmlns:a16="http://schemas.microsoft.com/office/drawing/2014/main" id="{599982C1-E405-1613-9504-5E5FEEF6A75B}"/>
              </a:ext>
            </a:extLst>
          </p:cNvPr>
          <p:cNvSpPr>
            <a:spLocks/>
          </p:cNvSpPr>
          <p:nvPr/>
        </p:nvSpPr>
        <p:spPr>
          <a:xfrm>
            <a:off x="1112363" y="3879652"/>
            <a:ext cx="864000" cy="181968"/>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Retail Service </a:t>
            </a:r>
            <a:r>
              <a:rPr kumimoji="0" lang="en-US" sz="800" b="1" u="none" strike="noStrike" kern="1200" cap="none" spc="0" normalizeH="0" baseline="0" noProof="0" dirty="0" err="1">
                <a:ln>
                  <a:noFill/>
                </a:ln>
                <a:solidFill>
                  <a:schemeClr val="bg1"/>
                </a:solidFill>
                <a:effectLst/>
                <a:uLnTx/>
                <a:uFillTx/>
                <a:latin typeface="ServiceNow Sans" panose="020B0504040101010104" pitchFamily="34" charset="77"/>
              </a:rPr>
              <a:t>Mgmt</a:t>
            </a:r>
            <a:endPar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endParaRPr>
          </a:p>
        </p:txBody>
      </p:sp>
      <p:sp>
        <p:nvSpPr>
          <p:cNvPr id="1067" name="Rounded Rectangle 1066">
            <a:extLst>
              <a:ext uri="{FF2B5EF4-FFF2-40B4-BE49-F238E27FC236}">
                <a16:creationId xmlns:a16="http://schemas.microsoft.com/office/drawing/2014/main" id="{05DD1601-3A4F-C54C-0125-15E57A8A4B3E}"/>
              </a:ext>
            </a:extLst>
          </p:cNvPr>
          <p:cNvSpPr>
            <a:spLocks/>
          </p:cNvSpPr>
          <p:nvPr/>
        </p:nvSpPr>
        <p:spPr>
          <a:xfrm>
            <a:off x="230419" y="463311"/>
            <a:ext cx="765982" cy="22256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CPQ &amp; SOM</a:t>
            </a:r>
          </a:p>
        </p:txBody>
      </p:sp>
      <p:sp>
        <p:nvSpPr>
          <p:cNvPr id="1068" name="Rounded Rectangle 1067">
            <a:extLst>
              <a:ext uri="{FF2B5EF4-FFF2-40B4-BE49-F238E27FC236}">
                <a16:creationId xmlns:a16="http://schemas.microsoft.com/office/drawing/2014/main" id="{237C7F69-0532-B908-E4C0-7EE08612A9D1}"/>
              </a:ext>
            </a:extLst>
          </p:cNvPr>
          <p:cNvSpPr>
            <a:spLocks/>
          </p:cNvSpPr>
          <p:nvPr/>
        </p:nvSpPr>
        <p:spPr>
          <a:xfrm>
            <a:off x="2929791" y="1961744"/>
            <a:ext cx="864000" cy="226493"/>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SPM</a:t>
            </a:r>
          </a:p>
        </p:txBody>
      </p:sp>
      <p:sp>
        <p:nvSpPr>
          <p:cNvPr id="1070" name="Rounded Rectangle 1069">
            <a:extLst>
              <a:ext uri="{FF2B5EF4-FFF2-40B4-BE49-F238E27FC236}">
                <a16:creationId xmlns:a16="http://schemas.microsoft.com/office/drawing/2014/main" id="{1A88CC96-36C1-573F-9538-2114F4A0995E}"/>
              </a:ext>
            </a:extLst>
          </p:cNvPr>
          <p:cNvSpPr>
            <a:spLocks/>
          </p:cNvSpPr>
          <p:nvPr/>
        </p:nvSpPr>
        <p:spPr>
          <a:xfrm>
            <a:off x="1112363" y="468929"/>
            <a:ext cx="864000" cy="224970"/>
          </a:xfrm>
          <a:prstGeom prst="roundRect">
            <a:avLst>
              <a:gd name="adj" fmla="val 0"/>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FSM</a:t>
            </a:r>
          </a:p>
        </p:txBody>
      </p:sp>
      <p:sp>
        <p:nvSpPr>
          <p:cNvPr id="1073" name="TextBox 1072">
            <a:extLst>
              <a:ext uri="{FF2B5EF4-FFF2-40B4-BE49-F238E27FC236}">
                <a16:creationId xmlns:a16="http://schemas.microsoft.com/office/drawing/2014/main" id="{F99BBF6D-7186-73FC-B884-A058385F1238}"/>
              </a:ext>
            </a:extLst>
          </p:cNvPr>
          <p:cNvSpPr txBox="1">
            <a:spLocks/>
          </p:cNvSpPr>
          <p:nvPr/>
        </p:nvSpPr>
        <p:spPr>
          <a:xfrm>
            <a:off x="2929791" y="386566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SPM</a:t>
            </a:r>
          </a:p>
        </p:txBody>
      </p:sp>
      <p:sp>
        <p:nvSpPr>
          <p:cNvPr id="1074" name="TextBox 1073">
            <a:extLst>
              <a:ext uri="{FF2B5EF4-FFF2-40B4-BE49-F238E27FC236}">
                <a16:creationId xmlns:a16="http://schemas.microsoft.com/office/drawing/2014/main" id="{22C253BC-D8F1-51FA-F63E-A51FFB3BE3BB}"/>
              </a:ext>
            </a:extLst>
          </p:cNvPr>
          <p:cNvSpPr txBox="1">
            <a:spLocks/>
          </p:cNvSpPr>
          <p:nvPr/>
        </p:nvSpPr>
        <p:spPr>
          <a:xfrm>
            <a:off x="8231467" y="370302"/>
            <a:ext cx="3876096" cy="323916"/>
          </a:xfrm>
          <a:prstGeom prst="rect">
            <a:avLst/>
          </a:prstGeom>
          <a:noFill/>
        </p:spPr>
        <p:txBody>
          <a:bodyPr wrap="none" rtlCol="0" anchor="ctr">
            <a:noAutofit/>
          </a:bodyPr>
          <a:lstStyle>
            <a:defPPr>
              <a:defRPr lang="en-IT"/>
            </a:defPPr>
            <a:lvl1pPr marR="0" lvl="0" indent="0" algn="ctr" defTabSz="457040" fontAlgn="auto">
              <a:lnSpc>
                <a:spcPct val="100000"/>
              </a:lnSpc>
              <a:spcBef>
                <a:spcPts val="300"/>
              </a:spcBef>
              <a:spcAft>
                <a:spcPts val="0"/>
              </a:spcAft>
              <a:buClrTx/>
              <a:buSzTx/>
              <a:buFontTx/>
              <a:buNone/>
              <a:tabLst/>
              <a:defRPr kumimoji="0" sz="1100" b="1" i="0" u="none" strike="noStrike" cap="none" spc="0" normalizeH="0" baseline="0">
                <a:ln>
                  <a:noFill/>
                </a:ln>
                <a:solidFill>
                  <a:srgbClr val="86EE79"/>
                </a:solidFill>
                <a:effectLst/>
                <a:uLnTx/>
                <a:uFillTx/>
                <a:latin typeface="Century Gothic" panose="020B0502020202020204" pitchFamily="34" charset="0"/>
              </a:defRPr>
            </a:lvl1pPr>
          </a:lstStyle>
          <a:p>
            <a:pPr marL="0" marR="0" lvl="0" indent="0" algn="ctr" defTabSz="457040" rtl="0" eaLnBrk="1" fontAlgn="auto" latinLnBrk="0" hangingPunct="1">
              <a:lnSpc>
                <a:spcPct val="100000"/>
              </a:lnSpc>
              <a:spcBef>
                <a:spcPts val="300"/>
              </a:spcBef>
              <a:spcAft>
                <a:spcPts val="0"/>
              </a:spcAft>
              <a:buClrTx/>
              <a:buSzTx/>
              <a:buFontTx/>
              <a:buNone/>
              <a:tabLst/>
              <a:defRPr/>
            </a:pPr>
            <a:r>
              <a:rPr kumimoji="0" lang="en-US" sz="970" u="none" strike="noStrike" kern="1200" cap="none" spc="0" normalizeH="0" baseline="0" noProof="0" dirty="0">
                <a:ln>
                  <a:noFill/>
                </a:ln>
                <a:solidFill>
                  <a:schemeClr val="bg1"/>
                </a:solidFill>
                <a:effectLst/>
                <a:uLnTx/>
                <a:uFillTx/>
                <a:latin typeface="ServiceNow Sans" panose="020B0504040101010104" pitchFamily="34" charset="77"/>
              </a:rPr>
              <a:t>Core Business Transformation </a:t>
            </a:r>
          </a:p>
        </p:txBody>
      </p:sp>
      <p:sp>
        <p:nvSpPr>
          <p:cNvPr id="1075" name="Rounded Rectangle 1074">
            <a:extLst>
              <a:ext uri="{FF2B5EF4-FFF2-40B4-BE49-F238E27FC236}">
                <a16:creationId xmlns:a16="http://schemas.microsoft.com/office/drawing/2014/main" id="{F20720B6-694D-0AB0-A66F-C4AF861F66D3}"/>
              </a:ext>
            </a:extLst>
          </p:cNvPr>
          <p:cNvSpPr>
            <a:spLocks/>
          </p:cNvSpPr>
          <p:nvPr/>
        </p:nvSpPr>
        <p:spPr>
          <a:xfrm>
            <a:off x="7472121" y="1720630"/>
            <a:ext cx="864000" cy="172666"/>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Privacy </a:t>
            </a:r>
            <a:r>
              <a:rPr kumimoji="0" lang="en-US" sz="800" b="1" u="none" strike="noStrike" kern="1200" cap="none" spc="0" normalizeH="0" baseline="0" noProof="0" dirty="0" err="1">
                <a:ln>
                  <a:noFill/>
                </a:ln>
                <a:solidFill>
                  <a:schemeClr val="bg1"/>
                </a:solidFill>
                <a:effectLst/>
                <a:uLnTx/>
                <a:uFillTx/>
                <a:latin typeface="ServiceNow Sans" panose="020B0504040101010104" pitchFamily="34" charset="77"/>
              </a:rPr>
              <a:t>Mgmt</a:t>
            </a:r>
            <a:endPar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endParaRPr>
          </a:p>
        </p:txBody>
      </p:sp>
      <p:sp>
        <p:nvSpPr>
          <p:cNvPr id="1076" name="TextBox 1075">
            <a:extLst>
              <a:ext uri="{FF2B5EF4-FFF2-40B4-BE49-F238E27FC236}">
                <a16:creationId xmlns:a16="http://schemas.microsoft.com/office/drawing/2014/main" id="{2D791EE5-507A-51D9-C5F1-B1FA27A7CD5F}"/>
              </a:ext>
            </a:extLst>
          </p:cNvPr>
          <p:cNvSpPr txBox="1">
            <a:spLocks/>
          </p:cNvSpPr>
          <p:nvPr/>
        </p:nvSpPr>
        <p:spPr>
          <a:xfrm>
            <a:off x="7472121" y="208469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Privacy Impact Assessment</a:t>
            </a:r>
          </a:p>
        </p:txBody>
      </p:sp>
      <p:sp>
        <p:nvSpPr>
          <p:cNvPr id="1077" name="TextBox 1076">
            <a:extLst>
              <a:ext uri="{FF2B5EF4-FFF2-40B4-BE49-F238E27FC236}">
                <a16:creationId xmlns:a16="http://schemas.microsoft.com/office/drawing/2014/main" id="{CE448176-EB7B-30C6-B079-8DA9956B0D97}"/>
              </a:ext>
            </a:extLst>
          </p:cNvPr>
          <p:cNvSpPr txBox="1">
            <a:spLocks/>
          </p:cNvSpPr>
          <p:nvPr/>
        </p:nvSpPr>
        <p:spPr>
          <a:xfrm>
            <a:off x="7472121" y="2300356"/>
            <a:ext cx="864000" cy="2196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Breach Assess. Workflow</a:t>
            </a:r>
          </a:p>
        </p:txBody>
      </p:sp>
      <p:sp>
        <p:nvSpPr>
          <p:cNvPr id="1081" name="TextBox 1080">
            <a:extLst>
              <a:ext uri="{FF2B5EF4-FFF2-40B4-BE49-F238E27FC236}">
                <a16:creationId xmlns:a16="http://schemas.microsoft.com/office/drawing/2014/main" id="{6850E736-1478-B5A2-10A4-EF9F39D98EC5}"/>
              </a:ext>
            </a:extLst>
          </p:cNvPr>
          <p:cNvSpPr txBox="1">
            <a:spLocks/>
          </p:cNvSpPr>
          <p:nvPr/>
        </p:nvSpPr>
        <p:spPr>
          <a:xfrm>
            <a:off x="4746769" y="4163760"/>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ITOM</a:t>
            </a:r>
          </a:p>
        </p:txBody>
      </p:sp>
      <p:sp>
        <p:nvSpPr>
          <p:cNvPr id="1086" name="TextBox 1085">
            <a:extLst>
              <a:ext uri="{FF2B5EF4-FFF2-40B4-BE49-F238E27FC236}">
                <a16:creationId xmlns:a16="http://schemas.microsoft.com/office/drawing/2014/main" id="{B2E8343E-6F3D-4CA8-535A-4221B82C0A45}"/>
              </a:ext>
            </a:extLst>
          </p:cNvPr>
          <p:cNvSpPr txBox="1">
            <a:spLocks/>
          </p:cNvSpPr>
          <p:nvPr/>
        </p:nvSpPr>
        <p:spPr>
          <a:xfrm>
            <a:off x="5645433" y="412465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Asset Mgmt</a:t>
            </a:r>
          </a:p>
        </p:txBody>
      </p:sp>
      <p:sp>
        <p:nvSpPr>
          <p:cNvPr id="82" name="TextBox 81">
            <a:extLst>
              <a:ext uri="{FF2B5EF4-FFF2-40B4-BE49-F238E27FC236}">
                <a16:creationId xmlns:a16="http://schemas.microsoft.com/office/drawing/2014/main" id="{AA62D2C0-5F08-5E35-53BE-FF5E339D68C6}"/>
              </a:ext>
            </a:extLst>
          </p:cNvPr>
          <p:cNvSpPr txBox="1">
            <a:spLocks/>
          </p:cNvSpPr>
          <p:nvPr/>
        </p:nvSpPr>
        <p:spPr>
          <a:xfrm>
            <a:off x="6558777" y="3028397"/>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SecOps</a:t>
            </a:r>
          </a:p>
        </p:txBody>
      </p:sp>
      <p:sp>
        <p:nvSpPr>
          <p:cNvPr id="2" name="TextBox 1">
            <a:extLst>
              <a:ext uri="{FF2B5EF4-FFF2-40B4-BE49-F238E27FC236}">
                <a16:creationId xmlns:a16="http://schemas.microsoft.com/office/drawing/2014/main" id="{DFA5317F-266C-277F-B823-63AF035CE604}"/>
              </a:ext>
            </a:extLst>
          </p:cNvPr>
          <p:cNvSpPr txBox="1">
            <a:spLocks/>
          </p:cNvSpPr>
          <p:nvPr/>
        </p:nvSpPr>
        <p:spPr>
          <a:xfrm>
            <a:off x="11108220" y="158081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SLO</a:t>
            </a:r>
          </a:p>
        </p:txBody>
      </p:sp>
      <p:sp>
        <p:nvSpPr>
          <p:cNvPr id="17" name="Rounded Rectangle 16">
            <a:extLst>
              <a:ext uri="{FF2B5EF4-FFF2-40B4-BE49-F238E27FC236}">
                <a16:creationId xmlns:a16="http://schemas.microsoft.com/office/drawing/2014/main" id="{322B9379-7C25-242B-CC12-D70D617893B2}"/>
              </a:ext>
            </a:extLst>
          </p:cNvPr>
          <p:cNvSpPr>
            <a:spLocks/>
          </p:cNvSpPr>
          <p:nvPr/>
        </p:nvSpPr>
        <p:spPr>
          <a:xfrm>
            <a:off x="3838505" y="3432199"/>
            <a:ext cx="864000" cy="237600"/>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defTabSz="456766">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Digital End-User Experience</a:t>
            </a:r>
          </a:p>
          <a:p>
            <a:pPr defTabSz="456766">
              <a:defRPr/>
            </a:pPr>
            <a:endPar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endParaRPr>
          </a:p>
        </p:txBody>
      </p:sp>
      <p:sp>
        <p:nvSpPr>
          <p:cNvPr id="19" name="TextBox 18">
            <a:extLst>
              <a:ext uri="{FF2B5EF4-FFF2-40B4-BE49-F238E27FC236}">
                <a16:creationId xmlns:a16="http://schemas.microsoft.com/office/drawing/2014/main" id="{A2C58548-1A0D-5D33-3CEB-5E808D73482E}"/>
              </a:ext>
            </a:extLst>
          </p:cNvPr>
          <p:cNvSpPr txBox="1">
            <a:spLocks/>
          </p:cNvSpPr>
          <p:nvPr/>
        </p:nvSpPr>
        <p:spPr>
          <a:xfrm>
            <a:off x="5645433" y="4340182"/>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OT Health</a:t>
            </a:r>
          </a:p>
        </p:txBody>
      </p:sp>
      <p:sp>
        <p:nvSpPr>
          <p:cNvPr id="20" name="TextBox 19">
            <a:extLst>
              <a:ext uri="{FF2B5EF4-FFF2-40B4-BE49-F238E27FC236}">
                <a16:creationId xmlns:a16="http://schemas.microsoft.com/office/drawing/2014/main" id="{7A152561-EE36-1BF3-0442-F5AED9306142}"/>
              </a:ext>
            </a:extLst>
          </p:cNvPr>
          <p:cNvSpPr txBox="1">
            <a:spLocks/>
          </p:cNvSpPr>
          <p:nvPr/>
        </p:nvSpPr>
        <p:spPr>
          <a:xfrm>
            <a:off x="2929791" y="158001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Bus Application Inventory</a:t>
            </a:r>
          </a:p>
        </p:txBody>
      </p:sp>
      <p:sp>
        <p:nvSpPr>
          <p:cNvPr id="917" name="TextBox 916">
            <a:extLst>
              <a:ext uri="{FF2B5EF4-FFF2-40B4-BE49-F238E27FC236}">
                <a16:creationId xmlns:a16="http://schemas.microsoft.com/office/drawing/2014/main" id="{C47CADE8-AAD2-9C3F-8FC5-F3B83F485BDC}"/>
              </a:ext>
            </a:extLst>
          </p:cNvPr>
          <p:cNvSpPr txBox="1">
            <a:spLocks/>
          </p:cNvSpPr>
          <p:nvPr/>
        </p:nvSpPr>
        <p:spPr>
          <a:xfrm>
            <a:off x="7472121" y="137524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IRM</a:t>
            </a:r>
          </a:p>
        </p:txBody>
      </p:sp>
      <p:sp>
        <p:nvSpPr>
          <p:cNvPr id="87" name="TextBox 86">
            <a:extLst>
              <a:ext uri="{FF2B5EF4-FFF2-40B4-BE49-F238E27FC236}">
                <a16:creationId xmlns:a16="http://schemas.microsoft.com/office/drawing/2014/main" id="{81C015AB-37F0-9A34-5210-E375791707B9}"/>
              </a:ext>
            </a:extLst>
          </p:cNvPr>
          <p:cNvSpPr txBox="1">
            <a:spLocks/>
          </p:cNvSpPr>
          <p:nvPr/>
        </p:nvSpPr>
        <p:spPr>
          <a:xfrm>
            <a:off x="11108220" y="227631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APO</a:t>
            </a:r>
          </a:p>
        </p:txBody>
      </p:sp>
      <p:sp>
        <p:nvSpPr>
          <p:cNvPr id="89" name="TextBox 88">
            <a:extLst>
              <a:ext uri="{FF2B5EF4-FFF2-40B4-BE49-F238E27FC236}">
                <a16:creationId xmlns:a16="http://schemas.microsoft.com/office/drawing/2014/main" id="{FF4A05A6-2713-87C5-D23C-EE77A12FFFDF}"/>
              </a:ext>
            </a:extLst>
          </p:cNvPr>
          <p:cNvSpPr txBox="1">
            <a:spLocks/>
          </p:cNvSpPr>
          <p:nvPr/>
        </p:nvSpPr>
        <p:spPr>
          <a:xfrm>
            <a:off x="10200037" y="182402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SPO</a:t>
            </a:r>
          </a:p>
        </p:txBody>
      </p:sp>
      <p:sp>
        <p:nvSpPr>
          <p:cNvPr id="989" name="TextBox 988">
            <a:extLst>
              <a:ext uri="{FF2B5EF4-FFF2-40B4-BE49-F238E27FC236}">
                <a16:creationId xmlns:a16="http://schemas.microsoft.com/office/drawing/2014/main" id="{E1BF862D-66DD-3659-51C7-2A098E861B05}"/>
              </a:ext>
            </a:extLst>
          </p:cNvPr>
          <p:cNvSpPr txBox="1">
            <a:spLocks/>
          </p:cNvSpPr>
          <p:nvPr/>
        </p:nvSpPr>
        <p:spPr>
          <a:xfrm>
            <a:off x="8387757" y="1754322"/>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Learning</a:t>
            </a:r>
          </a:p>
        </p:txBody>
      </p:sp>
      <p:sp>
        <p:nvSpPr>
          <p:cNvPr id="1033" name="TextBox 1032">
            <a:extLst>
              <a:ext uri="{FF2B5EF4-FFF2-40B4-BE49-F238E27FC236}">
                <a16:creationId xmlns:a16="http://schemas.microsoft.com/office/drawing/2014/main" id="{070619AE-1C0E-DC8E-84B5-463B38BF5138}"/>
              </a:ext>
            </a:extLst>
          </p:cNvPr>
          <p:cNvSpPr txBox="1">
            <a:spLocks/>
          </p:cNvSpPr>
          <p:nvPr/>
        </p:nvSpPr>
        <p:spPr>
          <a:xfrm>
            <a:off x="8387757" y="1951101"/>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Manager Hub</a:t>
            </a:r>
          </a:p>
        </p:txBody>
      </p:sp>
      <p:sp>
        <p:nvSpPr>
          <p:cNvPr id="1034" name="TextBox 1033">
            <a:extLst>
              <a:ext uri="{FF2B5EF4-FFF2-40B4-BE49-F238E27FC236}">
                <a16:creationId xmlns:a16="http://schemas.microsoft.com/office/drawing/2014/main" id="{6A92CBD5-1F32-440E-FF03-A7DF1EF15063}"/>
              </a:ext>
            </a:extLst>
          </p:cNvPr>
          <p:cNvSpPr txBox="1">
            <a:spLocks/>
          </p:cNvSpPr>
          <p:nvPr/>
        </p:nvSpPr>
        <p:spPr>
          <a:xfrm>
            <a:off x="8387757" y="213970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Career </a:t>
            </a:r>
            <a:br>
              <a:rPr lang="en-US" sz="650" dirty="0"/>
            </a:br>
            <a:r>
              <a:rPr lang="en-US" sz="650" dirty="0"/>
              <a:t>Conversation</a:t>
            </a:r>
          </a:p>
        </p:txBody>
      </p:sp>
      <p:sp>
        <p:nvSpPr>
          <p:cNvPr id="1035" name="TextBox 1034">
            <a:extLst>
              <a:ext uri="{FF2B5EF4-FFF2-40B4-BE49-F238E27FC236}">
                <a16:creationId xmlns:a16="http://schemas.microsoft.com/office/drawing/2014/main" id="{22C1324C-079C-AA6B-CFC6-987702435D55}"/>
              </a:ext>
            </a:extLst>
          </p:cNvPr>
          <p:cNvSpPr txBox="1">
            <a:spLocks/>
          </p:cNvSpPr>
          <p:nvPr/>
        </p:nvSpPr>
        <p:spPr>
          <a:xfrm>
            <a:off x="8387757" y="2354773"/>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Mentoring</a:t>
            </a:r>
          </a:p>
        </p:txBody>
      </p:sp>
      <p:sp>
        <p:nvSpPr>
          <p:cNvPr id="1036" name="TextBox 1035">
            <a:extLst>
              <a:ext uri="{FF2B5EF4-FFF2-40B4-BE49-F238E27FC236}">
                <a16:creationId xmlns:a16="http://schemas.microsoft.com/office/drawing/2014/main" id="{A7C8E2F0-34F9-51B5-EDF3-D2C4F15B3393}"/>
              </a:ext>
            </a:extLst>
          </p:cNvPr>
          <p:cNvSpPr txBox="1">
            <a:spLocks/>
          </p:cNvSpPr>
          <p:nvPr/>
        </p:nvSpPr>
        <p:spPr>
          <a:xfrm>
            <a:off x="8387757" y="2569838"/>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Opportunity Marketplace</a:t>
            </a:r>
          </a:p>
        </p:txBody>
      </p:sp>
      <p:sp>
        <p:nvSpPr>
          <p:cNvPr id="1037" name="TextBox 1036">
            <a:extLst>
              <a:ext uri="{FF2B5EF4-FFF2-40B4-BE49-F238E27FC236}">
                <a16:creationId xmlns:a16="http://schemas.microsoft.com/office/drawing/2014/main" id="{4F28BA90-8D32-5176-9DC0-FD546D537A21}"/>
              </a:ext>
            </a:extLst>
          </p:cNvPr>
          <p:cNvSpPr txBox="1">
            <a:spLocks/>
          </p:cNvSpPr>
          <p:nvPr/>
        </p:nvSpPr>
        <p:spPr>
          <a:xfrm>
            <a:off x="8387757" y="2784901"/>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Skills Intelligence Workspace</a:t>
            </a:r>
          </a:p>
        </p:txBody>
      </p:sp>
      <p:sp>
        <p:nvSpPr>
          <p:cNvPr id="76" name="TextBox 75">
            <a:extLst>
              <a:ext uri="{FF2B5EF4-FFF2-40B4-BE49-F238E27FC236}">
                <a16:creationId xmlns:a16="http://schemas.microsoft.com/office/drawing/2014/main" id="{8B6DBC49-527F-55B6-D5FC-36B1EE0819CF}"/>
              </a:ext>
            </a:extLst>
          </p:cNvPr>
          <p:cNvSpPr txBox="1">
            <a:spLocks/>
          </p:cNvSpPr>
          <p:nvPr/>
        </p:nvSpPr>
        <p:spPr>
          <a:xfrm>
            <a:off x="3838505" y="287782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ITSM</a:t>
            </a:r>
          </a:p>
        </p:txBody>
      </p:sp>
      <p:sp>
        <p:nvSpPr>
          <p:cNvPr id="94" name="TextBox 93">
            <a:extLst>
              <a:ext uri="{FF2B5EF4-FFF2-40B4-BE49-F238E27FC236}">
                <a16:creationId xmlns:a16="http://schemas.microsoft.com/office/drawing/2014/main" id="{933A7182-1ABA-BBCB-04D4-962FCA1C47D6}"/>
              </a:ext>
            </a:extLst>
          </p:cNvPr>
          <p:cNvSpPr txBox="1">
            <a:spLocks/>
          </p:cNvSpPr>
          <p:nvPr/>
        </p:nvSpPr>
        <p:spPr>
          <a:xfrm>
            <a:off x="2929791" y="213940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Roadmap Planning</a:t>
            </a:r>
          </a:p>
        </p:txBody>
      </p:sp>
      <p:sp>
        <p:nvSpPr>
          <p:cNvPr id="95" name="TextBox 94">
            <a:extLst>
              <a:ext uri="{FF2B5EF4-FFF2-40B4-BE49-F238E27FC236}">
                <a16:creationId xmlns:a16="http://schemas.microsoft.com/office/drawing/2014/main" id="{EFD98BBF-4DC1-3BAF-D82E-7356233CC80F}"/>
              </a:ext>
            </a:extLst>
          </p:cNvPr>
          <p:cNvSpPr txBox="1">
            <a:spLocks/>
          </p:cNvSpPr>
          <p:nvPr/>
        </p:nvSpPr>
        <p:spPr>
          <a:xfrm>
            <a:off x="2929791" y="71972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Enterprise Modeling</a:t>
            </a:r>
          </a:p>
        </p:txBody>
      </p:sp>
      <p:sp>
        <p:nvSpPr>
          <p:cNvPr id="96" name="TextBox 95">
            <a:extLst>
              <a:ext uri="{FF2B5EF4-FFF2-40B4-BE49-F238E27FC236}">
                <a16:creationId xmlns:a16="http://schemas.microsoft.com/office/drawing/2014/main" id="{5FDE0E9A-C2D7-0008-9908-98818DA1E8E9}"/>
              </a:ext>
            </a:extLst>
          </p:cNvPr>
          <p:cNvSpPr txBox="1">
            <a:spLocks/>
          </p:cNvSpPr>
          <p:nvPr/>
        </p:nvSpPr>
        <p:spPr>
          <a:xfrm>
            <a:off x="6558777" y="4038188"/>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ESG Metrics Definition</a:t>
            </a:r>
          </a:p>
        </p:txBody>
      </p:sp>
      <p:sp>
        <p:nvSpPr>
          <p:cNvPr id="956" name="TextBox 955">
            <a:extLst>
              <a:ext uri="{FF2B5EF4-FFF2-40B4-BE49-F238E27FC236}">
                <a16:creationId xmlns:a16="http://schemas.microsoft.com/office/drawing/2014/main" id="{9DBE0526-89F2-B67A-E06F-3514B200F006}"/>
              </a:ext>
            </a:extLst>
          </p:cNvPr>
          <p:cNvSpPr txBox="1">
            <a:spLocks/>
          </p:cNvSpPr>
          <p:nvPr/>
        </p:nvSpPr>
        <p:spPr>
          <a:xfrm>
            <a:off x="1112363" y="4375219"/>
            <a:ext cx="864000"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Retail Data Model</a:t>
            </a:r>
          </a:p>
        </p:txBody>
      </p:sp>
      <p:sp>
        <p:nvSpPr>
          <p:cNvPr id="66" name="TextBox 65">
            <a:extLst>
              <a:ext uri="{FF2B5EF4-FFF2-40B4-BE49-F238E27FC236}">
                <a16:creationId xmlns:a16="http://schemas.microsoft.com/office/drawing/2014/main" id="{5BB76B4B-322B-D1D2-629D-84FD8F41D618}"/>
              </a:ext>
            </a:extLst>
          </p:cNvPr>
          <p:cNvSpPr txBox="1">
            <a:spLocks/>
          </p:cNvSpPr>
          <p:nvPr/>
        </p:nvSpPr>
        <p:spPr>
          <a:xfrm>
            <a:off x="3838505" y="3094469"/>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Lens</a:t>
            </a:r>
          </a:p>
        </p:txBody>
      </p:sp>
      <p:sp>
        <p:nvSpPr>
          <p:cNvPr id="895" name="TextBox 894">
            <a:extLst>
              <a:ext uri="{FF2B5EF4-FFF2-40B4-BE49-F238E27FC236}">
                <a16:creationId xmlns:a16="http://schemas.microsoft.com/office/drawing/2014/main" id="{CFD19797-10CC-362F-277E-FBAA1C8103D0}"/>
              </a:ext>
            </a:extLst>
          </p:cNvPr>
          <p:cNvSpPr txBox="1">
            <a:spLocks/>
          </p:cNvSpPr>
          <p:nvPr/>
        </p:nvSpPr>
        <p:spPr>
          <a:xfrm>
            <a:off x="10201733" y="2371409"/>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Employee Health Screening</a:t>
            </a:r>
          </a:p>
        </p:txBody>
      </p:sp>
      <p:sp>
        <p:nvSpPr>
          <p:cNvPr id="896" name="TextBox 895">
            <a:extLst>
              <a:ext uri="{FF2B5EF4-FFF2-40B4-BE49-F238E27FC236}">
                <a16:creationId xmlns:a16="http://schemas.microsoft.com/office/drawing/2014/main" id="{AFE3334E-D52D-42AE-0EAE-9E6C14FF1A29}"/>
              </a:ext>
            </a:extLst>
          </p:cNvPr>
          <p:cNvSpPr txBox="1">
            <a:spLocks/>
          </p:cNvSpPr>
          <p:nvPr/>
        </p:nvSpPr>
        <p:spPr>
          <a:xfrm>
            <a:off x="10201733" y="2589004"/>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Critical Event </a:t>
            </a:r>
            <a:br>
              <a:rPr lang="en-US" sz="650" dirty="0"/>
            </a:br>
            <a:r>
              <a:rPr lang="en-US" sz="650" dirty="0"/>
              <a:t>Mgmt</a:t>
            </a:r>
          </a:p>
        </p:txBody>
      </p:sp>
      <p:sp>
        <p:nvSpPr>
          <p:cNvPr id="920" name="TextBox 919">
            <a:extLst>
              <a:ext uri="{FF2B5EF4-FFF2-40B4-BE49-F238E27FC236}">
                <a16:creationId xmlns:a16="http://schemas.microsoft.com/office/drawing/2014/main" id="{328FF3CE-33B6-9DA8-740A-4BAAF78DDD6C}"/>
              </a:ext>
            </a:extLst>
          </p:cNvPr>
          <p:cNvSpPr txBox="1">
            <a:spLocks/>
          </p:cNvSpPr>
          <p:nvPr/>
        </p:nvSpPr>
        <p:spPr>
          <a:xfrm>
            <a:off x="10201733" y="3241789"/>
            <a:ext cx="860781"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Workplace Case Mgmt</a:t>
            </a:r>
          </a:p>
        </p:txBody>
      </p:sp>
      <p:sp>
        <p:nvSpPr>
          <p:cNvPr id="1045" name="Rounded Rectangle 1044">
            <a:extLst>
              <a:ext uri="{FF2B5EF4-FFF2-40B4-BE49-F238E27FC236}">
                <a16:creationId xmlns:a16="http://schemas.microsoft.com/office/drawing/2014/main" id="{9DBE8483-AF57-203B-7A1D-D4F027BD8DE7}"/>
              </a:ext>
            </a:extLst>
          </p:cNvPr>
          <p:cNvSpPr>
            <a:spLocks/>
          </p:cNvSpPr>
          <p:nvPr/>
        </p:nvSpPr>
        <p:spPr>
          <a:xfrm>
            <a:off x="10212840" y="2203753"/>
            <a:ext cx="849674" cy="153962"/>
          </a:xfrm>
          <a:prstGeom prst="roundRect">
            <a:avLst/>
          </a:prstGeom>
          <a:noFill/>
          <a:ln w="6350">
            <a:noFill/>
          </a:ln>
          <a:effectLst/>
        </p:spPr>
        <p:style>
          <a:lnRef idx="0">
            <a:scrgbClr r="0" g="0" b="0"/>
          </a:lnRef>
          <a:fillRef idx="3">
            <a:scrgbClr r="0" g="0" b="0"/>
          </a:fillRef>
          <a:effectRef idx="3">
            <a:scrgbClr r="0" g="0" b="0"/>
          </a:effectRef>
          <a:fontRef idx="minor">
            <a:schemeClr val="lt1"/>
          </a:fontRef>
        </p:style>
        <p:txBody>
          <a:bodyPr lIns="0" tIns="0" rIns="0" bIns="0" anchor="t"/>
          <a:lstStyle/>
          <a:p>
            <a:pPr marL="0" marR="0" lvl="0" indent="0" algn="l" defTabSz="456766"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bg1"/>
                </a:solidFill>
                <a:effectLst/>
                <a:uLnTx/>
                <a:uFillTx/>
                <a:latin typeface="ServiceNow Sans" panose="020B0504040101010104" pitchFamily="34" charset="77"/>
              </a:rPr>
              <a:t>Health &amp; Safety</a:t>
            </a:r>
          </a:p>
        </p:txBody>
      </p:sp>
      <p:sp>
        <p:nvSpPr>
          <p:cNvPr id="85" name="TextBox 84">
            <a:extLst>
              <a:ext uri="{FF2B5EF4-FFF2-40B4-BE49-F238E27FC236}">
                <a16:creationId xmlns:a16="http://schemas.microsoft.com/office/drawing/2014/main" id="{A272783A-EF7A-44B5-2B0F-DEAD2B8F3231}"/>
              </a:ext>
            </a:extLst>
          </p:cNvPr>
          <p:cNvSpPr txBox="1">
            <a:spLocks/>
          </p:cNvSpPr>
          <p:nvPr/>
        </p:nvSpPr>
        <p:spPr>
          <a:xfrm>
            <a:off x="10201733" y="3441382"/>
            <a:ext cx="860781" cy="198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Now Assist </a:t>
            </a:r>
            <a:br>
              <a:rPr lang="en-US" sz="650" dirty="0"/>
            </a:br>
            <a:r>
              <a:rPr lang="en-US" sz="650" dirty="0"/>
              <a:t>for H&amp;S</a:t>
            </a:r>
          </a:p>
        </p:txBody>
      </p:sp>
      <p:sp>
        <p:nvSpPr>
          <p:cNvPr id="71" name="TextBox 70">
            <a:extLst>
              <a:ext uri="{FF2B5EF4-FFF2-40B4-BE49-F238E27FC236}">
                <a16:creationId xmlns:a16="http://schemas.microsoft.com/office/drawing/2014/main" id="{17CC694E-A461-96D2-F19A-70DD3DC9A357}"/>
              </a:ext>
            </a:extLst>
          </p:cNvPr>
          <p:cNvSpPr txBox="1">
            <a:spLocks/>
          </p:cNvSpPr>
          <p:nvPr/>
        </p:nvSpPr>
        <p:spPr>
          <a:xfrm>
            <a:off x="10201733" y="2806599"/>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H&amp;S Case </a:t>
            </a:r>
            <a:br>
              <a:rPr lang="en-US" sz="650" dirty="0"/>
            </a:br>
            <a:r>
              <a:rPr lang="en-US" sz="650" dirty="0"/>
              <a:t>Mgmt</a:t>
            </a:r>
          </a:p>
        </p:txBody>
      </p:sp>
      <p:sp>
        <p:nvSpPr>
          <p:cNvPr id="72" name="TextBox 71">
            <a:extLst>
              <a:ext uri="{FF2B5EF4-FFF2-40B4-BE49-F238E27FC236}">
                <a16:creationId xmlns:a16="http://schemas.microsoft.com/office/drawing/2014/main" id="{89E984CA-71BD-8668-4E16-33386FDB80B7}"/>
              </a:ext>
            </a:extLst>
          </p:cNvPr>
          <p:cNvSpPr txBox="1">
            <a:spLocks/>
          </p:cNvSpPr>
          <p:nvPr/>
        </p:nvSpPr>
        <p:spPr>
          <a:xfrm>
            <a:off x="10201733" y="3024194"/>
            <a:ext cx="860781"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H&amp;S Incident </a:t>
            </a:r>
            <a:br>
              <a:rPr lang="en-US" sz="650" dirty="0"/>
            </a:br>
            <a:r>
              <a:rPr lang="en-US" sz="650" dirty="0"/>
              <a:t>Mgmt</a:t>
            </a:r>
          </a:p>
        </p:txBody>
      </p:sp>
      <p:sp>
        <p:nvSpPr>
          <p:cNvPr id="4" name="Rounded Rectangle 3">
            <a:hlinkClick r:id="" action="ppaction://noaction" highlightClick="1"/>
            <a:hlinkHover r:id="" action="ppaction://noaction" highlightClick="1"/>
            <a:extLst>
              <a:ext uri="{FF2B5EF4-FFF2-40B4-BE49-F238E27FC236}">
                <a16:creationId xmlns:a16="http://schemas.microsoft.com/office/drawing/2014/main" id="{4AA78D43-22FD-CD0E-E2BD-65CC3E0EE85D}"/>
              </a:ext>
            </a:extLst>
          </p:cNvPr>
          <p:cNvSpPr>
            <a:spLocks/>
          </p:cNvSpPr>
          <p:nvPr/>
        </p:nvSpPr>
        <p:spPr>
          <a:xfrm>
            <a:off x="7608604" y="5903499"/>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Now Assist for Creator</a:t>
            </a:r>
          </a:p>
        </p:txBody>
      </p:sp>
      <p:sp>
        <p:nvSpPr>
          <p:cNvPr id="5" name="Rounded Rectangle 4">
            <a:hlinkClick r:id="" action="ppaction://noaction" highlightClick="1"/>
            <a:hlinkHover r:id="" action="ppaction://noaction" highlightClick="1"/>
            <a:extLst>
              <a:ext uri="{FF2B5EF4-FFF2-40B4-BE49-F238E27FC236}">
                <a16:creationId xmlns:a16="http://schemas.microsoft.com/office/drawing/2014/main" id="{15B43FF1-A169-54C3-04A1-560F8230C812}"/>
              </a:ext>
            </a:extLst>
          </p:cNvPr>
          <p:cNvSpPr>
            <a:spLocks/>
          </p:cNvSpPr>
          <p:nvPr/>
        </p:nvSpPr>
        <p:spPr>
          <a:xfrm>
            <a:off x="206264" y="6582637"/>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Web UI &amp; Mobile Builder</a:t>
            </a:r>
          </a:p>
        </p:txBody>
      </p:sp>
      <p:sp>
        <p:nvSpPr>
          <p:cNvPr id="8" name="Rounded Rectangle 7">
            <a:hlinkClick r:id="" action="ppaction://noaction" highlightClick="1"/>
            <a:hlinkHover r:id="" action="ppaction://noaction" highlightClick="1"/>
            <a:extLst>
              <a:ext uri="{FF2B5EF4-FFF2-40B4-BE49-F238E27FC236}">
                <a16:creationId xmlns:a16="http://schemas.microsoft.com/office/drawing/2014/main" id="{A4DADC19-EAAA-0ECB-34BF-63C938D8A9CA}"/>
              </a:ext>
            </a:extLst>
          </p:cNvPr>
          <p:cNvSpPr>
            <a:spLocks/>
          </p:cNvSpPr>
          <p:nvPr/>
        </p:nvSpPr>
        <p:spPr>
          <a:xfrm>
            <a:off x="7608604" y="5378130"/>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Creator Studio</a:t>
            </a:r>
          </a:p>
        </p:txBody>
      </p:sp>
      <p:sp>
        <p:nvSpPr>
          <p:cNvPr id="10" name="Rounded Rectangle 9">
            <a:hlinkClick r:id="" action="ppaction://noaction" highlightClick="1"/>
            <a:hlinkHover r:id="" action="ppaction://noaction" highlightClick="1"/>
            <a:extLst>
              <a:ext uri="{FF2B5EF4-FFF2-40B4-BE49-F238E27FC236}">
                <a16:creationId xmlns:a16="http://schemas.microsoft.com/office/drawing/2014/main" id="{6D1FC3F1-3315-83AA-2E48-D0C6C219971F}"/>
              </a:ext>
            </a:extLst>
          </p:cNvPr>
          <p:cNvSpPr>
            <a:spLocks/>
          </p:cNvSpPr>
          <p:nvPr/>
        </p:nvSpPr>
        <p:spPr>
          <a:xfrm>
            <a:off x="7608604" y="5553253"/>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App Engine </a:t>
            </a:r>
            <a:r>
              <a:rPr lang="en-US" sz="650" dirty="0" err="1">
                <a:solidFill>
                  <a:srgbClr val="FFFFFF"/>
                </a:solidFill>
                <a:latin typeface="ServiceNow Sans" panose="020B0504040101010104" pitchFamily="34" charset="77"/>
              </a:rPr>
              <a:t>Mgmt</a:t>
            </a:r>
            <a:r>
              <a:rPr lang="en-US" sz="650" dirty="0">
                <a:solidFill>
                  <a:srgbClr val="FFFFFF"/>
                </a:solidFill>
                <a:latin typeface="ServiceNow Sans" panose="020B0504040101010104" pitchFamily="34" charset="77"/>
              </a:rPr>
              <a:t> Center</a:t>
            </a:r>
          </a:p>
        </p:txBody>
      </p:sp>
      <p:sp>
        <p:nvSpPr>
          <p:cNvPr id="12" name="TextBox 11">
            <a:extLst>
              <a:ext uri="{FF2B5EF4-FFF2-40B4-BE49-F238E27FC236}">
                <a16:creationId xmlns:a16="http://schemas.microsoft.com/office/drawing/2014/main" id="{5EE51BE1-4DB7-FF58-45B5-596E8EC55D16}"/>
              </a:ext>
            </a:extLst>
          </p:cNvPr>
          <p:cNvSpPr txBox="1">
            <a:spLocks/>
          </p:cNvSpPr>
          <p:nvPr/>
        </p:nvSpPr>
        <p:spPr>
          <a:xfrm>
            <a:off x="3838505" y="3930734"/>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DEX Application &amp; Device Health</a:t>
            </a:r>
          </a:p>
        </p:txBody>
      </p:sp>
      <p:sp>
        <p:nvSpPr>
          <p:cNvPr id="13" name="Rounded Rectangle 12">
            <a:hlinkClick r:id="" action="ppaction://noaction" highlightClick="1"/>
            <a:hlinkHover r:id="" action="ppaction://noaction" highlightClick="1"/>
            <a:extLst>
              <a:ext uri="{FF2B5EF4-FFF2-40B4-BE49-F238E27FC236}">
                <a16:creationId xmlns:a16="http://schemas.microsoft.com/office/drawing/2014/main" id="{C730890B-B5D3-EBBA-637C-F91907CF3E34}"/>
              </a:ext>
            </a:extLst>
          </p:cNvPr>
          <p:cNvSpPr>
            <a:spLocks/>
          </p:cNvSpPr>
          <p:nvPr/>
        </p:nvSpPr>
        <p:spPr>
          <a:xfrm>
            <a:off x="7608604" y="6078205"/>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Build Agent</a:t>
            </a:r>
          </a:p>
        </p:txBody>
      </p:sp>
      <p:sp>
        <p:nvSpPr>
          <p:cNvPr id="33" name="Rounded Rectangle 32">
            <a:hlinkClick r:id="" action="ppaction://noaction" highlightClick="1"/>
            <a:hlinkHover r:id="" action="ppaction://noaction" highlightClick="1"/>
            <a:extLst>
              <a:ext uri="{FF2B5EF4-FFF2-40B4-BE49-F238E27FC236}">
                <a16:creationId xmlns:a16="http://schemas.microsoft.com/office/drawing/2014/main" id="{EE6700D1-49EE-6103-FC8C-D8B0C8E7700C}"/>
              </a:ext>
            </a:extLst>
          </p:cNvPr>
          <p:cNvSpPr>
            <a:spLocks/>
          </p:cNvSpPr>
          <p:nvPr/>
        </p:nvSpPr>
        <p:spPr>
          <a:xfrm>
            <a:off x="4641133" y="5544713"/>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CSDM</a:t>
            </a:r>
          </a:p>
        </p:txBody>
      </p:sp>
      <p:cxnSp>
        <p:nvCxnSpPr>
          <p:cNvPr id="35" name="Straight Connector 34">
            <a:extLst>
              <a:ext uri="{FF2B5EF4-FFF2-40B4-BE49-F238E27FC236}">
                <a16:creationId xmlns:a16="http://schemas.microsoft.com/office/drawing/2014/main" id="{19684251-770F-4B1E-E8C1-2376A0E027F5}"/>
              </a:ext>
            </a:extLst>
          </p:cNvPr>
          <p:cNvCxnSpPr>
            <a:cxnSpLocks/>
          </p:cNvCxnSpPr>
          <p:nvPr/>
        </p:nvCxnSpPr>
        <p:spPr>
          <a:xfrm flipH="1">
            <a:off x="8369720" y="537681"/>
            <a:ext cx="82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7AED69-7E9D-AA42-76D1-43E25142F56B}"/>
              </a:ext>
            </a:extLst>
          </p:cNvPr>
          <p:cNvCxnSpPr>
            <a:cxnSpLocks/>
          </p:cNvCxnSpPr>
          <p:nvPr/>
        </p:nvCxnSpPr>
        <p:spPr>
          <a:xfrm flipH="1">
            <a:off x="11115304" y="542163"/>
            <a:ext cx="8408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1FF884D-7695-FEE9-D58F-6BDF4DD7FFA0}"/>
              </a:ext>
            </a:extLst>
          </p:cNvPr>
          <p:cNvCxnSpPr>
            <a:cxnSpLocks/>
          </p:cNvCxnSpPr>
          <p:nvPr/>
        </p:nvCxnSpPr>
        <p:spPr>
          <a:xfrm>
            <a:off x="8369720" y="551128"/>
            <a:ext cx="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9DE20FB-28F2-CBC6-DFBC-8A76AF469D93}"/>
              </a:ext>
            </a:extLst>
          </p:cNvPr>
          <p:cNvCxnSpPr>
            <a:cxnSpLocks/>
          </p:cNvCxnSpPr>
          <p:nvPr/>
        </p:nvCxnSpPr>
        <p:spPr>
          <a:xfrm>
            <a:off x="8369720" y="532616"/>
            <a:ext cx="0" cy="83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73F1573-FB9D-8201-AA82-AF0029EAD10B}"/>
              </a:ext>
            </a:extLst>
          </p:cNvPr>
          <p:cNvCxnSpPr>
            <a:cxnSpLocks/>
          </p:cNvCxnSpPr>
          <p:nvPr/>
        </p:nvCxnSpPr>
        <p:spPr>
          <a:xfrm>
            <a:off x="11960027" y="536575"/>
            <a:ext cx="0" cy="831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877AEC1-439F-8444-6C31-E2D53660A6C4}"/>
              </a:ext>
            </a:extLst>
          </p:cNvPr>
          <p:cNvSpPr txBox="1">
            <a:spLocks/>
          </p:cNvSpPr>
          <p:nvPr/>
        </p:nvSpPr>
        <p:spPr>
          <a:xfrm>
            <a:off x="4977533" y="6979435"/>
            <a:ext cx="1704110" cy="498763"/>
          </a:xfrm>
          <a:prstGeom prst="rect">
            <a:avLst/>
          </a:prstGeom>
          <a:noFill/>
        </p:spPr>
        <p:txBody>
          <a:bodyPr wrap="none" rtlCol="0">
            <a:noAutofit/>
          </a:bodyPr>
          <a:lstStyle/>
          <a:p>
            <a:pPr algn="ctr">
              <a:spcBef>
                <a:spcPts val="300"/>
              </a:spcBef>
            </a:pPr>
            <a:r>
              <a:rPr lang="en-US" sz="1100" dirty="0">
                <a:solidFill>
                  <a:srgbClr val="EBEBEB"/>
                </a:solidFill>
              </a:rPr>
              <a:t>Moad </a:t>
            </a:r>
          </a:p>
          <a:p>
            <a:pPr algn="ctr">
              <a:spcBef>
                <a:spcPts val="300"/>
              </a:spcBef>
            </a:pPr>
            <a:r>
              <a:rPr lang="en-US" sz="1100" dirty="0">
                <a:solidFill>
                  <a:srgbClr val="EBEBEB"/>
                </a:solidFill>
              </a:rPr>
              <a:t>Author: Luca </a:t>
            </a:r>
            <a:r>
              <a:rPr lang="en-US" sz="1100" dirty="0" err="1">
                <a:solidFill>
                  <a:srgbClr val="EBEBEB"/>
                </a:solidFill>
              </a:rPr>
              <a:t>Morlupi</a:t>
            </a:r>
            <a:endParaRPr lang="en-US" sz="1100" dirty="0">
              <a:solidFill>
                <a:srgbClr val="EBEBEB"/>
              </a:solidFill>
            </a:endParaRPr>
          </a:p>
        </p:txBody>
      </p:sp>
      <p:sp>
        <p:nvSpPr>
          <p:cNvPr id="37" name="Rounded Rectangle 36">
            <a:extLst>
              <a:ext uri="{FF2B5EF4-FFF2-40B4-BE49-F238E27FC236}">
                <a16:creationId xmlns:a16="http://schemas.microsoft.com/office/drawing/2014/main" id="{1F5D0D66-12DD-0C00-095E-6F3747B1098D}"/>
              </a:ext>
            </a:extLst>
          </p:cNvPr>
          <p:cNvSpPr>
            <a:spLocks noGrp="1" noRot="1" noMove="1" noResize="1" noEditPoints="1" noAdjustHandles="1" noChangeArrowheads="1" noChangeShapeType="1"/>
          </p:cNvSpPr>
          <p:nvPr/>
        </p:nvSpPr>
        <p:spPr>
          <a:xfrm>
            <a:off x="6219738" y="-551883"/>
            <a:ext cx="936000" cy="3096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Implementing</a:t>
            </a:r>
          </a:p>
        </p:txBody>
      </p:sp>
      <p:sp>
        <p:nvSpPr>
          <p:cNvPr id="42" name="Rounded Rectangle 41">
            <a:extLst>
              <a:ext uri="{FF2B5EF4-FFF2-40B4-BE49-F238E27FC236}">
                <a16:creationId xmlns:a16="http://schemas.microsoft.com/office/drawing/2014/main" id="{0BC589D4-47C6-A7F3-29DA-2AF992566E30}"/>
              </a:ext>
            </a:extLst>
          </p:cNvPr>
          <p:cNvSpPr>
            <a:spLocks noGrp="1" noRot="1" noMove="1" noResize="1" noEditPoints="1" noAdjustHandles="1" noChangeArrowheads="1" noChangeShapeType="1"/>
          </p:cNvSpPr>
          <p:nvPr/>
        </p:nvSpPr>
        <p:spPr>
          <a:xfrm>
            <a:off x="5413319" y="-551883"/>
            <a:ext cx="720000" cy="3096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Planning</a:t>
            </a:r>
          </a:p>
        </p:txBody>
      </p:sp>
      <p:sp>
        <p:nvSpPr>
          <p:cNvPr id="43" name="Rounded Rectangle 42">
            <a:extLst>
              <a:ext uri="{FF2B5EF4-FFF2-40B4-BE49-F238E27FC236}">
                <a16:creationId xmlns:a16="http://schemas.microsoft.com/office/drawing/2014/main" id="{51C940D7-FA11-2954-ECBB-FE021964C5D6}"/>
              </a:ext>
            </a:extLst>
          </p:cNvPr>
          <p:cNvSpPr>
            <a:spLocks noGrp="1" noRot="1" noMove="1" noResize="1" noEditPoints="1" noAdjustHandles="1" noChangeArrowheads="1" noChangeShapeType="1"/>
          </p:cNvSpPr>
          <p:nvPr/>
        </p:nvSpPr>
        <p:spPr>
          <a:xfrm>
            <a:off x="7242157" y="-551883"/>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44" name="Rounded Rectangle 43">
            <a:extLst>
              <a:ext uri="{FF2B5EF4-FFF2-40B4-BE49-F238E27FC236}">
                <a16:creationId xmlns:a16="http://schemas.microsoft.com/office/drawing/2014/main" id="{47C6EB8D-BE5D-E057-1FA1-B76C0B2EC3C6}"/>
              </a:ext>
            </a:extLst>
          </p:cNvPr>
          <p:cNvSpPr>
            <a:spLocks noGrp="1" noRot="1" noMove="1" noResize="1" noEditPoints="1" noAdjustHandles="1" noChangeArrowheads="1" noChangeShapeType="1"/>
          </p:cNvSpPr>
          <p:nvPr/>
        </p:nvSpPr>
        <p:spPr>
          <a:xfrm>
            <a:off x="8012576" y="-551883"/>
            <a:ext cx="756000" cy="3096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Not in use</a:t>
            </a:r>
          </a:p>
        </p:txBody>
      </p:sp>
      <p:sp>
        <p:nvSpPr>
          <p:cNvPr id="45" name="Rounded Rectangle 44">
            <a:extLst>
              <a:ext uri="{FF2B5EF4-FFF2-40B4-BE49-F238E27FC236}">
                <a16:creationId xmlns:a16="http://schemas.microsoft.com/office/drawing/2014/main" id="{32D0091A-FCC9-AE3F-25A3-F7345752926E}"/>
              </a:ext>
            </a:extLst>
          </p:cNvPr>
          <p:cNvSpPr>
            <a:spLocks noGrp="1" noRot="1" noMove="1" noResize="1" noEditPoints="1" noAdjustHandles="1" noChangeArrowheads="1" noChangeShapeType="1"/>
          </p:cNvSpPr>
          <p:nvPr/>
        </p:nvSpPr>
        <p:spPr>
          <a:xfrm>
            <a:off x="8854995" y="-551883"/>
            <a:ext cx="1080000" cy="309600"/>
          </a:xfrm>
          <a:prstGeom prst="roundRect">
            <a:avLst/>
          </a:prstGeom>
          <a:gradFill>
            <a:gsLst>
              <a:gs pos="0">
                <a:srgbClr val="19756C"/>
              </a:gs>
              <a:gs pos="87000">
                <a:srgbClr val="19756C">
                  <a:lumMod val="59000"/>
                </a:srgbClr>
              </a:gs>
            </a:gsLst>
            <a:lin ang="5400000" scaled="1"/>
          </a:gradFill>
          <a:ln w="6350">
            <a:solidFill>
              <a:srgbClr val="179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Needs validation</a:t>
            </a:r>
          </a:p>
        </p:txBody>
      </p:sp>
      <p:sp>
        <p:nvSpPr>
          <p:cNvPr id="46" name="Rounded Rectangle 45">
            <a:extLst>
              <a:ext uri="{FF2B5EF4-FFF2-40B4-BE49-F238E27FC236}">
                <a16:creationId xmlns:a16="http://schemas.microsoft.com/office/drawing/2014/main" id="{F6FF6D62-0588-3537-4235-6CCAD780F42E}"/>
              </a:ext>
            </a:extLst>
          </p:cNvPr>
          <p:cNvSpPr>
            <a:spLocks noGrp="1" noRot="1" noMove="1" noResize="1" noEditPoints="1" noAdjustHandles="1" noChangeArrowheads="1" noChangeShapeType="1"/>
          </p:cNvSpPr>
          <p:nvPr/>
        </p:nvSpPr>
        <p:spPr>
          <a:xfrm>
            <a:off x="10021415" y="-551883"/>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47" name="Rounded Rectangle 46">
            <a:extLst>
              <a:ext uri="{FF2B5EF4-FFF2-40B4-BE49-F238E27FC236}">
                <a16:creationId xmlns:a16="http://schemas.microsoft.com/office/drawing/2014/main" id="{D446037D-468D-B2A8-CF80-8AFE075F8105}"/>
              </a:ext>
            </a:extLst>
          </p:cNvPr>
          <p:cNvSpPr>
            <a:spLocks noGrp="1" noRot="1" noMove="1" noResize="1" noEditPoints="1" noAdjustHandles="1" noChangeArrowheads="1" noChangeShapeType="1"/>
          </p:cNvSpPr>
          <p:nvPr/>
        </p:nvSpPr>
        <p:spPr>
          <a:xfrm>
            <a:off x="11450496" y="-552992"/>
            <a:ext cx="613283"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48" name="Rounded Rectangle 47">
            <a:extLst>
              <a:ext uri="{FF2B5EF4-FFF2-40B4-BE49-F238E27FC236}">
                <a16:creationId xmlns:a16="http://schemas.microsoft.com/office/drawing/2014/main" id="{052A93D7-C06E-8861-E155-0A31545582A0}"/>
              </a:ext>
            </a:extLst>
          </p:cNvPr>
          <p:cNvSpPr>
            <a:spLocks noGrp="1" noRot="1" noMove="1" noResize="1" noEditPoints="1" noAdjustHandles="1" noChangeArrowheads="1" noChangeShapeType="1"/>
          </p:cNvSpPr>
          <p:nvPr/>
        </p:nvSpPr>
        <p:spPr>
          <a:xfrm>
            <a:off x="10749745" y="-552992"/>
            <a:ext cx="662142"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49" name="Rounded Rectangle 48">
            <a:extLst>
              <a:ext uri="{FF2B5EF4-FFF2-40B4-BE49-F238E27FC236}">
                <a16:creationId xmlns:a16="http://schemas.microsoft.com/office/drawing/2014/main" id="{1F95587C-FBD5-F0FA-465F-4A9B17001FC7}"/>
              </a:ext>
            </a:extLst>
          </p:cNvPr>
          <p:cNvSpPr>
            <a:spLocks noGrp="1" noRot="1" noMove="1" noResize="1" noEditPoints="1" noAdjustHandles="1" noChangeArrowheads="1" noChangeShapeType="1"/>
          </p:cNvSpPr>
          <p:nvPr/>
        </p:nvSpPr>
        <p:spPr>
          <a:xfrm>
            <a:off x="8384849" y="-943233"/>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50" name="Rounded Rectangle 49">
            <a:extLst>
              <a:ext uri="{FF2B5EF4-FFF2-40B4-BE49-F238E27FC236}">
                <a16:creationId xmlns:a16="http://schemas.microsoft.com/office/drawing/2014/main" id="{0793A4FD-7F88-1E3C-119C-C97FDD1048CC}"/>
              </a:ext>
            </a:extLst>
          </p:cNvPr>
          <p:cNvSpPr>
            <a:spLocks noGrp="1" noRot="1" noMove="1" noResize="1" noEditPoints="1" noAdjustHandles="1" noChangeArrowheads="1" noChangeShapeType="1"/>
          </p:cNvSpPr>
          <p:nvPr/>
        </p:nvSpPr>
        <p:spPr>
          <a:xfrm>
            <a:off x="9977661" y="-941837"/>
            <a:ext cx="684000"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51" name="Rounded Rectangle 50">
            <a:extLst>
              <a:ext uri="{FF2B5EF4-FFF2-40B4-BE49-F238E27FC236}">
                <a16:creationId xmlns:a16="http://schemas.microsoft.com/office/drawing/2014/main" id="{20E9473C-300A-911B-08BE-0983F6C48138}"/>
              </a:ext>
            </a:extLst>
          </p:cNvPr>
          <p:cNvSpPr>
            <a:spLocks noGrp="1" noRot="1" noMove="1" noResize="1" noEditPoints="1" noAdjustHandles="1" noChangeArrowheads="1" noChangeShapeType="1"/>
          </p:cNvSpPr>
          <p:nvPr/>
        </p:nvSpPr>
        <p:spPr>
          <a:xfrm>
            <a:off x="9149842" y="-942100"/>
            <a:ext cx="756000" cy="3096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Not in use</a:t>
            </a:r>
          </a:p>
        </p:txBody>
      </p:sp>
      <p:sp>
        <p:nvSpPr>
          <p:cNvPr id="52" name="Rounded Rectangle 51">
            <a:extLst>
              <a:ext uri="{FF2B5EF4-FFF2-40B4-BE49-F238E27FC236}">
                <a16:creationId xmlns:a16="http://schemas.microsoft.com/office/drawing/2014/main" id="{569E96E4-63F4-2BFB-984A-A2F6D9DDC664}"/>
              </a:ext>
            </a:extLst>
          </p:cNvPr>
          <p:cNvSpPr>
            <a:spLocks noGrp="1" noRot="1" noMove="1" noResize="1" noEditPoints="1" noAdjustHandles="1" noChangeArrowheads="1" noChangeShapeType="1"/>
          </p:cNvSpPr>
          <p:nvPr/>
        </p:nvSpPr>
        <p:spPr>
          <a:xfrm>
            <a:off x="9221842" y="-1324260"/>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53" name="Rounded Rectangle 52">
            <a:extLst>
              <a:ext uri="{FF2B5EF4-FFF2-40B4-BE49-F238E27FC236}">
                <a16:creationId xmlns:a16="http://schemas.microsoft.com/office/drawing/2014/main" id="{D73B7518-92F1-646F-E0CD-712DF29DBFC5}"/>
              </a:ext>
            </a:extLst>
          </p:cNvPr>
          <p:cNvSpPr>
            <a:spLocks noGrp="1" noRot="1" noMove="1" noResize="1" noEditPoints="1" noAdjustHandles="1" noChangeArrowheads="1" noChangeShapeType="1"/>
          </p:cNvSpPr>
          <p:nvPr/>
        </p:nvSpPr>
        <p:spPr>
          <a:xfrm>
            <a:off x="9973395" y="-1323997"/>
            <a:ext cx="684000"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54" name="Rounded Rectangle 53">
            <a:extLst>
              <a:ext uri="{FF2B5EF4-FFF2-40B4-BE49-F238E27FC236}">
                <a16:creationId xmlns:a16="http://schemas.microsoft.com/office/drawing/2014/main" id="{B2031622-1E97-71CC-0840-8FCDCAF0A82B}"/>
              </a:ext>
            </a:extLst>
          </p:cNvPr>
          <p:cNvSpPr>
            <a:spLocks noGrp="1" noRot="1" noMove="1" noResize="1" noEditPoints="1" noAdjustHandles="1" noChangeArrowheads="1" noChangeShapeType="1"/>
          </p:cNvSpPr>
          <p:nvPr/>
        </p:nvSpPr>
        <p:spPr>
          <a:xfrm>
            <a:off x="10743742" y="-942187"/>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55" name="Rounded Rectangle 54">
            <a:extLst>
              <a:ext uri="{FF2B5EF4-FFF2-40B4-BE49-F238E27FC236}">
                <a16:creationId xmlns:a16="http://schemas.microsoft.com/office/drawing/2014/main" id="{8DCED511-E1FF-27F7-F494-7ADB1B3F0718}"/>
              </a:ext>
            </a:extLst>
          </p:cNvPr>
          <p:cNvSpPr>
            <a:spLocks noGrp="1" noRot="1" noMove="1" noResize="1" noEditPoints="1" noAdjustHandles="1" noChangeArrowheads="1" noChangeShapeType="1"/>
          </p:cNvSpPr>
          <p:nvPr/>
        </p:nvSpPr>
        <p:spPr>
          <a:xfrm>
            <a:off x="10741051" y="-1324260"/>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56" name="TextBox 55">
            <a:extLst>
              <a:ext uri="{FF2B5EF4-FFF2-40B4-BE49-F238E27FC236}">
                <a16:creationId xmlns:a16="http://schemas.microsoft.com/office/drawing/2014/main" id="{C68DCF28-5BF8-A242-706A-EF09527536C5}"/>
              </a:ext>
            </a:extLst>
          </p:cNvPr>
          <p:cNvSpPr txBox="1">
            <a:spLocks noGrp="1" noRot="1" noMove="1" noResize="1" noEditPoints="1" noAdjustHandles="1" noChangeArrowheads="1" noChangeShapeType="1"/>
          </p:cNvSpPr>
          <p:nvPr/>
        </p:nvSpPr>
        <p:spPr>
          <a:xfrm>
            <a:off x="4597815" y="-533778"/>
            <a:ext cx="765142" cy="311322"/>
          </a:xfrm>
          <a:prstGeom prst="rect">
            <a:avLst/>
          </a:prstGeom>
          <a:noFill/>
        </p:spPr>
        <p:txBody>
          <a:bodyPr wrap="none" rtlCol="0">
            <a:noAutofit/>
          </a:bodyPr>
          <a:lstStyle/>
          <a:p>
            <a:pPr algn="l">
              <a:spcBef>
                <a:spcPts val="300"/>
              </a:spcBef>
            </a:pPr>
            <a:r>
              <a:rPr lang="en-US" sz="1200" noProof="0" dirty="0"/>
              <a:t>Detailed</a:t>
            </a:r>
            <a:r>
              <a:rPr lang="en-US" sz="1200" dirty="0"/>
              <a:t>:</a:t>
            </a:r>
          </a:p>
        </p:txBody>
      </p:sp>
      <p:sp>
        <p:nvSpPr>
          <p:cNvPr id="57" name="TextBox 56">
            <a:extLst>
              <a:ext uri="{FF2B5EF4-FFF2-40B4-BE49-F238E27FC236}">
                <a16:creationId xmlns:a16="http://schemas.microsoft.com/office/drawing/2014/main" id="{7887EB60-21AC-9B97-3298-1D49507E0F87}"/>
              </a:ext>
            </a:extLst>
          </p:cNvPr>
          <p:cNvSpPr txBox="1">
            <a:spLocks noGrp="1" noRot="1" noMove="1" noResize="1" noEditPoints="1" noAdjustHandles="1" noChangeArrowheads="1" noChangeShapeType="1"/>
          </p:cNvSpPr>
          <p:nvPr/>
        </p:nvSpPr>
        <p:spPr>
          <a:xfrm>
            <a:off x="7668705" y="-912960"/>
            <a:ext cx="669287" cy="311322"/>
          </a:xfrm>
          <a:prstGeom prst="rect">
            <a:avLst/>
          </a:prstGeom>
          <a:noFill/>
        </p:spPr>
        <p:txBody>
          <a:bodyPr wrap="none" rtlCol="0">
            <a:noAutofit/>
          </a:bodyPr>
          <a:lstStyle/>
          <a:p>
            <a:pPr algn="l">
              <a:spcBef>
                <a:spcPts val="300"/>
              </a:spcBef>
            </a:pPr>
            <a:r>
              <a:rPr lang="en-US" sz="1200" dirty="0"/>
              <a:t>Simple:</a:t>
            </a:r>
          </a:p>
        </p:txBody>
      </p:sp>
      <p:sp>
        <p:nvSpPr>
          <p:cNvPr id="58" name="TextBox 57">
            <a:extLst>
              <a:ext uri="{FF2B5EF4-FFF2-40B4-BE49-F238E27FC236}">
                <a16:creationId xmlns:a16="http://schemas.microsoft.com/office/drawing/2014/main" id="{EC47208E-562D-48F7-B057-C4681748F69D}"/>
              </a:ext>
            </a:extLst>
          </p:cNvPr>
          <p:cNvSpPr txBox="1">
            <a:spLocks noGrp="1" noRot="1" noMove="1" noResize="1" noEditPoints="1" noAdjustHandles="1" noChangeArrowheads="1" noChangeShapeType="1"/>
          </p:cNvSpPr>
          <p:nvPr/>
        </p:nvSpPr>
        <p:spPr>
          <a:xfrm>
            <a:off x="8166542" y="-1306651"/>
            <a:ext cx="1033981" cy="311322"/>
          </a:xfrm>
          <a:prstGeom prst="rect">
            <a:avLst/>
          </a:prstGeom>
          <a:noFill/>
        </p:spPr>
        <p:txBody>
          <a:bodyPr wrap="none" rtlCol="0">
            <a:noAutofit/>
          </a:bodyPr>
          <a:lstStyle/>
          <a:p>
            <a:pPr algn="l">
              <a:spcBef>
                <a:spcPts val="300"/>
              </a:spcBef>
            </a:pPr>
            <a:r>
              <a:rPr lang="en-US" sz="1200" dirty="0"/>
              <a:t>Very Simple:</a:t>
            </a:r>
          </a:p>
        </p:txBody>
      </p:sp>
      <p:sp>
        <p:nvSpPr>
          <p:cNvPr id="59" name="TextBox 58">
            <a:extLst>
              <a:ext uri="{FF2B5EF4-FFF2-40B4-BE49-F238E27FC236}">
                <a16:creationId xmlns:a16="http://schemas.microsoft.com/office/drawing/2014/main" id="{67E0204A-CC9D-2F21-0D9C-9575FE625B57}"/>
              </a:ext>
            </a:extLst>
          </p:cNvPr>
          <p:cNvSpPr txBox="1">
            <a:spLocks noGrp="1" noRot="1" noMove="1" noResize="1" noEditPoints="1" noAdjustHandles="1" noChangeArrowheads="1" noChangeShapeType="1"/>
          </p:cNvSpPr>
          <p:nvPr/>
        </p:nvSpPr>
        <p:spPr>
          <a:xfrm>
            <a:off x="2519333" y="-1202204"/>
            <a:ext cx="1714189" cy="536140"/>
          </a:xfrm>
          <a:prstGeom prst="rect">
            <a:avLst/>
          </a:prstGeom>
          <a:noFill/>
        </p:spPr>
        <p:txBody>
          <a:bodyPr wrap="none" rtlCol="0">
            <a:noAutofit/>
          </a:bodyPr>
          <a:lstStyle/>
          <a:p>
            <a:pPr algn="l">
              <a:spcBef>
                <a:spcPts val="300"/>
              </a:spcBef>
            </a:pPr>
            <a:r>
              <a:rPr lang="en-US" sz="1400" dirty="0"/>
              <a:t>Color code for </a:t>
            </a:r>
            <a:br>
              <a:rPr lang="en-US" sz="1400" dirty="0"/>
            </a:br>
            <a:r>
              <a:rPr lang="en-US" sz="1400" dirty="0"/>
              <a:t>Adoption Status</a:t>
            </a:r>
          </a:p>
        </p:txBody>
      </p:sp>
      <p:cxnSp>
        <p:nvCxnSpPr>
          <p:cNvPr id="60" name="Straight Arrow Connector 59">
            <a:extLst>
              <a:ext uri="{FF2B5EF4-FFF2-40B4-BE49-F238E27FC236}">
                <a16:creationId xmlns:a16="http://schemas.microsoft.com/office/drawing/2014/main" id="{49220DEB-8AFA-A013-D1AC-77855336E46D}"/>
              </a:ext>
            </a:extLst>
          </p:cNvPr>
          <p:cNvCxnSpPr>
            <a:cxnSpLocks noGrp="1" noRot="1" noMove="1" noResize="1" noEditPoints="1" noAdjustHandles="1" noChangeArrowheads="1" noChangeShapeType="1"/>
            <a:endCxn id="56" idx="0"/>
          </p:cNvCxnSpPr>
          <p:nvPr/>
        </p:nvCxnSpPr>
        <p:spPr>
          <a:xfrm>
            <a:off x="4136358" y="-808626"/>
            <a:ext cx="844028" cy="2748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a:extLst>
              <a:ext uri="{FF2B5EF4-FFF2-40B4-BE49-F238E27FC236}">
                <a16:creationId xmlns:a16="http://schemas.microsoft.com/office/drawing/2014/main" id="{F3371D75-DE21-F19B-A951-7840217975F3}"/>
              </a:ext>
            </a:extLst>
          </p:cNvPr>
          <p:cNvCxnSpPr>
            <a:cxnSpLocks noGrp="1" noRot="1" noMove="1" noResize="1" noEditPoints="1" noAdjustHandles="1" noChangeArrowheads="1" noChangeShapeType="1"/>
            <a:endCxn id="57" idx="1"/>
          </p:cNvCxnSpPr>
          <p:nvPr/>
        </p:nvCxnSpPr>
        <p:spPr>
          <a:xfrm>
            <a:off x="4027465" y="-949766"/>
            <a:ext cx="3641240" cy="1924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170CB8EA-E751-1486-3496-1B952FC95F2F}"/>
              </a:ext>
            </a:extLst>
          </p:cNvPr>
          <p:cNvCxnSpPr>
            <a:cxnSpLocks noGrp="1" noRot="1" noMove="1" noResize="1" noEditPoints="1" noAdjustHandles="1" noChangeArrowheads="1" noChangeShapeType="1"/>
            <a:endCxn id="58" idx="1"/>
          </p:cNvCxnSpPr>
          <p:nvPr/>
        </p:nvCxnSpPr>
        <p:spPr>
          <a:xfrm flipV="1">
            <a:off x="3904765" y="-1150990"/>
            <a:ext cx="4261777" cy="1632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3" name="Rounded Rectangle 62">
            <a:extLst>
              <a:ext uri="{FF2B5EF4-FFF2-40B4-BE49-F238E27FC236}">
                <a16:creationId xmlns:a16="http://schemas.microsoft.com/office/drawing/2014/main" id="{D61ED1D0-041D-64F9-3923-62F5F966A525}"/>
              </a:ext>
            </a:extLst>
          </p:cNvPr>
          <p:cNvSpPr>
            <a:spLocks noGrp="1" noRot="1" noMove="1" noResize="1" noEditPoints="1" noAdjustHandles="1" noChangeArrowheads="1" noChangeShapeType="1"/>
          </p:cNvSpPr>
          <p:nvPr/>
        </p:nvSpPr>
        <p:spPr>
          <a:xfrm>
            <a:off x="11450633" y="-946444"/>
            <a:ext cx="612000"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897" name="Rounded Rectangle 896">
            <a:extLst>
              <a:ext uri="{FF2B5EF4-FFF2-40B4-BE49-F238E27FC236}">
                <a16:creationId xmlns:a16="http://schemas.microsoft.com/office/drawing/2014/main" id="{C019763B-C6B9-3D68-8F37-E3FCF94FEA8E}"/>
              </a:ext>
            </a:extLst>
          </p:cNvPr>
          <p:cNvSpPr>
            <a:spLocks noGrp="1" noRot="1" noMove="1" noResize="1" noEditPoints="1" noAdjustHandles="1" noChangeArrowheads="1" noChangeShapeType="1"/>
          </p:cNvSpPr>
          <p:nvPr/>
        </p:nvSpPr>
        <p:spPr>
          <a:xfrm>
            <a:off x="11454279" y="-1324010"/>
            <a:ext cx="612000"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6" name="Rounded Rectangle 5">
            <a:hlinkClick r:id="" action="ppaction://noaction" highlightClick="1"/>
            <a:hlinkHover r:id="" action="ppaction://noaction" highlightClick="1"/>
            <a:extLst>
              <a:ext uri="{FF2B5EF4-FFF2-40B4-BE49-F238E27FC236}">
                <a16:creationId xmlns:a16="http://schemas.microsoft.com/office/drawing/2014/main" id="{8969D74A-3FCA-C175-0C01-D7CBFD05F42C}"/>
              </a:ext>
            </a:extLst>
          </p:cNvPr>
          <p:cNvSpPr>
            <a:spLocks/>
          </p:cNvSpPr>
          <p:nvPr/>
        </p:nvSpPr>
        <p:spPr>
          <a:xfrm>
            <a:off x="7608604" y="6253745"/>
            <a:ext cx="1404000" cy="1728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Developer Sandboxes</a:t>
            </a:r>
          </a:p>
        </p:txBody>
      </p:sp>
      <p:sp>
        <p:nvSpPr>
          <p:cNvPr id="15" name="Rounded Rectangle 14">
            <a:hlinkClick r:id="" action="ppaction://noaction" highlightClick="1"/>
            <a:hlinkHover r:id="" action="ppaction://noaction" highlightClick="1"/>
            <a:extLst>
              <a:ext uri="{FF2B5EF4-FFF2-40B4-BE49-F238E27FC236}">
                <a16:creationId xmlns:a16="http://schemas.microsoft.com/office/drawing/2014/main" id="{24EE24CA-5A4A-EBF5-E34E-64611E684CA7}"/>
              </a:ext>
            </a:extLst>
          </p:cNvPr>
          <p:cNvSpPr>
            <a:spLocks/>
          </p:cNvSpPr>
          <p:nvPr/>
        </p:nvSpPr>
        <p:spPr>
          <a:xfrm>
            <a:off x="3166752" y="4853703"/>
            <a:ext cx="1404000" cy="1728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80" dirty="0">
                <a:solidFill>
                  <a:srgbClr val="FFFFFF"/>
                </a:solidFill>
                <a:latin typeface="ServiceNow Sans" panose="020B0504040101010104" pitchFamily="34" charset="77"/>
              </a:rPr>
              <a:t>AI Control Tower</a:t>
            </a:r>
          </a:p>
        </p:txBody>
      </p:sp>
      <p:sp>
        <p:nvSpPr>
          <p:cNvPr id="3" name="TextBox 2">
            <a:extLst>
              <a:ext uri="{FF2B5EF4-FFF2-40B4-BE49-F238E27FC236}">
                <a16:creationId xmlns:a16="http://schemas.microsoft.com/office/drawing/2014/main" id="{47AB7792-F568-FD27-3FA6-6B3B513D1BC5}"/>
              </a:ext>
            </a:extLst>
          </p:cNvPr>
          <p:cNvSpPr txBox="1">
            <a:spLocks/>
          </p:cNvSpPr>
          <p:nvPr/>
        </p:nvSpPr>
        <p:spPr>
          <a:xfrm>
            <a:off x="2017466" y="2016865"/>
            <a:ext cx="864000" cy="216000"/>
          </a:xfrm>
          <a:prstGeom prst="roundRect">
            <a:avLst/>
          </a:prstGeom>
          <a:gradFill>
            <a:gsLst>
              <a:gs pos="0">
                <a:srgbClr val="365C94"/>
              </a:gs>
              <a:gs pos="92000">
                <a:srgbClr val="0E3260"/>
              </a:gs>
            </a:gsLst>
            <a:lin ang="5400000" scaled="1"/>
          </a:gradFill>
          <a:ln w="6350">
            <a:solidFill>
              <a:srgbClr val="2F8BC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defTabSz="914400">
              <a:defRPr sz="680">
                <a:solidFill>
                  <a:srgbClr val="FFFFFF"/>
                </a:solidFill>
                <a:latin typeface="ServiceNow Sans" panose="020B0504040101010104"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650" dirty="0"/>
              <a:t>Treasury </a:t>
            </a:r>
            <a:br>
              <a:rPr lang="en-US" sz="650" dirty="0"/>
            </a:br>
            <a:r>
              <a:rPr lang="en-US" sz="650" dirty="0"/>
              <a:t>Operations</a:t>
            </a:r>
          </a:p>
        </p:txBody>
      </p:sp>
      <p:sp>
        <p:nvSpPr>
          <p:cNvPr id="14" name="Rounded Rectangle 13">
            <a:hlinkClick r:id="" action="ppaction://noaction" highlightClick="1"/>
            <a:hlinkHover r:id="" action="ppaction://noaction" highlightClick="1"/>
            <a:extLst>
              <a:ext uri="{FF2B5EF4-FFF2-40B4-BE49-F238E27FC236}">
                <a16:creationId xmlns:a16="http://schemas.microsoft.com/office/drawing/2014/main" id="{245A6398-A1E6-2E6A-8F32-85B6EDB41EAC}"/>
              </a:ext>
            </a:extLst>
          </p:cNvPr>
          <p:cNvSpPr>
            <a:spLocks/>
          </p:cNvSpPr>
          <p:nvPr/>
        </p:nvSpPr>
        <p:spPr>
          <a:xfrm>
            <a:off x="4641133" y="6408632"/>
            <a:ext cx="1404000" cy="1728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Stream Connect for Kafka</a:t>
            </a:r>
          </a:p>
        </p:txBody>
      </p:sp>
      <p:sp>
        <p:nvSpPr>
          <p:cNvPr id="11" name="Rounded Rectangle 10">
            <a:extLst>
              <a:ext uri="{FF2B5EF4-FFF2-40B4-BE49-F238E27FC236}">
                <a16:creationId xmlns:a16="http://schemas.microsoft.com/office/drawing/2014/main" id="{AC0DA6EB-4023-F5A1-C859-A6DB35445624}"/>
              </a:ext>
            </a:extLst>
          </p:cNvPr>
          <p:cNvSpPr/>
          <p:nvPr/>
        </p:nvSpPr>
        <p:spPr>
          <a:xfrm>
            <a:off x="6271764" y="45086"/>
            <a:ext cx="936000" cy="309600"/>
          </a:xfrm>
          <a:prstGeom prst="roundRect">
            <a:avLst/>
          </a:prstGeom>
          <a:gradFill>
            <a:gsLst>
              <a:gs pos="0">
                <a:srgbClr val="4D4183">
                  <a:lumMod val="90000"/>
                  <a:lumOff val="10000"/>
                </a:srgbClr>
              </a:gs>
              <a:gs pos="80000">
                <a:srgbClr val="4D4183">
                  <a:lumMod val="90000"/>
                </a:srgbClr>
              </a:gs>
            </a:gsLst>
            <a:lin ang="5400000" scaled="1"/>
          </a:gradFill>
          <a:ln w="6350">
            <a:solidFill>
              <a:srgbClr val="7060C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Implementing</a:t>
            </a:r>
          </a:p>
        </p:txBody>
      </p:sp>
      <p:sp>
        <p:nvSpPr>
          <p:cNvPr id="16" name="Rounded Rectangle 15">
            <a:extLst>
              <a:ext uri="{FF2B5EF4-FFF2-40B4-BE49-F238E27FC236}">
                <a16:creationId xmlns:a16="http://schemas.microsoft.com/office/drawing/2014/main" id="{1A61BBC5-D252-1CDF-D533-C15ECBB99144}"/>
              </a:ext>
            </a:extLst>
          </p:cNvPr>
          <p:cNvSpPr/>
          <p:nvPr/>
        </p:nvSpPr>
        <p:spPr>
          <a:xfrm>
            <a:off x="5465345" y="45086"/>
            <a:ext cx="720000" cy="309600"/>
          </a:xfrm>
          <a:prstGeom prst="roundRect">
            <a:avLst/>
          </a:prstGeom>
          <a:gradFill>
            <a:gsLst>
              <a:gs pos="0">
                <a:srgbClr val="9D6D93">
                  <a:lumMod val="86000"/>
                  <a:lumOff val="14000"/>
                </a:srgbClr>
              </a:gs>
              <a:gs pos="80000">
                <a:srgbClr val="9D6D93">
                  <a:lumMod val="80000"/>
                </a:srgbClr>
              </a:gs>
            </a:gsLst>
            <a:lin ang="5400000" scaled="1"/>
          </a:gradFill>
          <a:ln w="6350">
            <a:solidFill>
              <a:srgbClr val="DF9CD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Planning</a:t>
            </a:r>
          </a:p>
        </p:txBody>
      </p:sp>
      <p:sp>
        <p:nvSpPr>
          <p:cNvPr id="18" name="Rounded Rectangle 17">
            <a:extLst>
              <a:ext uri="{FF2B5EF4-FFF2-40B4-BE49-F238E27FC236}">
                <a16:creationId xmlns:a16="http://schemas.microsoft.com/office/drawing/2014/main" id="{C1FFA9C2-3E79-9E20-4825-CB8C9AD30C22}"/>
              </a:ext>
            </a:extLst>
          </p:cNvPr>
          <p:cNvSpPr/>
          <p:nvPr/>
        </p:nvSpPr>
        <p:spPr>
          <a:xfrm>
            <a:off x="7294183" y="45086"/>
            <a:ext cx="684000" cy="309600"/>
          </a:xfrm>
          <a:prstGeom prst="roundRect">
            <a:avLst/>
          </a:prstGeom>
          <a:gradFill>
            <a:gsLst>
              <a:gs pos="0">
                <a:srgbClr val="86ED78">
                  <a:lumMod val="88000"/>
                </a:srgbClr>
              </a:gs>
              <a:gs pos="87000">
                <a:srgbClr val="86ED78">
                  <a:lumMod val="52000"/>
                </a:srgbClr>
              </a:gs>
            </a:gsLst>
            <a:lin ang="5400000" scaled="1"/>
          </a:gradFill>
          <a:ln w="6350">
            <a:solidFill>
              <a:srgbClr val="86ED7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In use</a:t>
            </a:r>
          </a:p>
        </p:txBody>
      </p:sp>
      <p:sp>
        <p:nvSpPr>
          <p:cNvPr id="21" name="Rounded Rectangle 20">
            <a:extLst>
              <a:ext uri="{FF2B5EF4-FFF2-40B4-BE49-F238E27FC236}">
                <a16:creationId xmlns:a16="http://schemas.microsoft.com/office/drawing/2014/main" id="{5EF1352F-43B4-840D-BC76-1A6CE4099273}"/>
              </a:ext>
            </a:extLst>
          </p:cNvPr>
          <p:cNvSpPr/>
          <p:nvPr/>
        </p:nvSpPr>
        <p:spPr>
          <a:xfrm>
            <a:off x="8064602" y="45086"/>
            <a:ext cx="756000" cy="309600"/>
          </a:xfrm>
          <a:prstGeom prst="roundRect">
            <a:avLst/>
          </a:prstGeom>
          <a:gradFill>
            <a:gsLst>
              <a:gs pos="0">
                <a:srgbClr val="FC7786"/>
              </a:gs>
              <a:gs pos="87000">
                <a:srgbClr val="ED6159">
                  <a:lumMod val="67000"/>
                </a:srgbClr>
              </a:gs>
            </a:gsLst>
            <a:lin ang="5400000" scaled="1"/>
          </a:gradFill>
          <a:ln w="6350">
            <a:solidFill>
              <a:srgbClr val="FF7E9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Not in use</a:t>
            </a:r>
          </a:p>
        </p:txBody>
      </p:sp>
      <p:sp>
        <p:nvSpPr>
          <p:cNvPr id="22" name="Rounded Rectangle 21">
            <a:extLst>
              <a:ext uri="{FF2B5EF4-FFF2-40B4-BE49-F238E27FC236}">
                <a16:creationId xmlns:a16="http://schemas.microsoft.com/office/drawing/2014/main" id="{C4F4F85F-DAF1-8992-F292-ED1958657F0D}"/>
              </a:ext>
            </a:extLst>
          </p:cNvPr>
          <p:cNvSpPr/>
          <p:nvPr/>
        </p:nvSpPr>
        <p:spPr>
          <a:xfrm>
            <a:off x="8907021" y="45086"/>
            <a:ext cx="1080000" cy="309600"/>
          </a:xfrm>
          <a:prstGeom prst="roundRect">
            <a:avLst/>
          </a:prstGeom>
          <a:gradFill>
            <a:gsLst>
              <a:gs pos="0">
                <a:srgbClr val="19756C"/>
              </a:gs>
              <a:gs pos="87000">
                <a:srgbClr val="19756C">
                  <a:lumMod val="59000"/>
                </a:srgbClr>
              </a:gs>
            </a:gsLst>
            <a:lin ang="5400000" scaled="1"/>
          </a:gradFill>
          <a:ln w="6350">
            <a:solidFill>
              <a:srgbClr val="179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Licensed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Needs validation</a:t>
            </a:r>
          </a:p>
        </p:txBody>
      </p:sp>
      <p:sp>
        <p:nvSpPr>
          <p:cNvPr id="23" name="Rounded Rectangle 22">
            <a:extLst>
              <a:ext uri="{FF2B5EF4-FFF2-40B4-BE49-F238E27FC236}">
                <a16:creationId xmlns:a16="http://schemas.microsoft.com/office/drawing/2014/main" id="{247BA666-AF76-A8E6-D084-30A1267B1279}"/>
              </a:ext>
            </a:extLst>
          </p:cNvPr>
          <p:cNvSpPr/>
          <p:nvPr/>
        </p:nvSpPr>
        <p:spPr>
          <a:xfrm>
            <a:off x="10073441" y="45086"/>
            <a:ext cx="661011" cy="309600"/>
          </a:xfrm>
          <a:prstGeom prst="roundRect">
            <a:avLst/>
          </a:prstGeom>
          <a:gradFill>
            <a:gsLst>
              <a:gs pos="0">
                <a:srgbClr val="1F69A2"/>
              </a:gs>
              <a:gs pos="91000">
                <a:srgbClr val="103F81"/>
              </a:gs>
            </a:gsLst>
            <a:lin ang="5400000" scaled="1"/>
          </a:gradFill>
          <a:ln w="6350">
            <a:solidFill>
              <a:srgbClr val="1F69A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Non </a:t>
            </a:r>
            <a:br>
              <a:rPr lang="en-US" sz="650" dirty="0">
                <a:solidFill>
                  <a:srgbClr val="FFFFFF"/>
                </a:solidFill>
                <a:latin typeface="ServiceNow Sans" panose="020B0504040101010104" pitchFamily="34" charset="77"/>
              </a:rPr>
            </a:br>
            <a:r>
              <a:rPr lang="en-US" sz="650" dirty="0">
                <a:solidFill>
                  <a:srgbClr val="FFFFFF"/>
                </a:solidFill>
                <a:latin typeface="ServiceNow Sans" panose="020B0504040101010104" pitchFamily="34" charset="77"/>
              </a:rPr>
              <a:t>licensed</a:t>
            </a:r>
          </a:p>
        </p:txBody>
      </p:sp>
      <p:sp>
        <p:nvSpPr>
          <p:cNvPr id="24" name="Rounded Rectangle 23">
            <a:extLst>
              <a:ext uri="{FF2B5EF4-FFF2-40B4-BE49-F238E27FC236}">
                <a16:creationId xmlns:a16="http://schemas.microsoft.com/office/drawing/2014/main" id="{57917ADC-1772-8249-0791-8A6C448A1C23}"/>
              </a:ext>
            </a:extLst>
          </p:cNvPr>
          <p:cNvSpPr/>
          <p:nvPr/>
        </p:nvSpPr>
        <p:spPr>
          <a:xfrm>
            <a:off x="11502522" y="43977"/>
            <a:ext cx="613283" cy="309600"/>
          </a:xfrm>
          <a:prstGeom prst="roundRect">
            <a:avLst/>
          </a:prstGeom>
          <a:gradFill>
            <a:gsLst>
              <a:gs pos="0">
                <a:srgbClr val="505458"/>
              </a:gs>
              <a:gs pos="87000">
                <a:srgbClr val="505458">
                  <a:lumMod val="16062"/>
                </a:srgbClr>
              </a:gs>
            </a:gsLst>
            <a:lin ang="5400000" scaled="1"/>
          </a:gradFill>
          <a:ln w="6350">
            <a:solidFill>
              <a:srgbClr val="5054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chemeClr val="bg1">
                    <a:lumMod val="75000"/>
                  </a:schemeClr>
                </a:solidFill>
                <a:latin typeface="ServiceNow Sans" panose="020B0504040101010104" pitchFamily="34" charset="77"/>
              </a:rPr>
              <a:t>No intent </a:t>
            </a:r>
            <a:br>
              <a:rPr lang="en-US" sz="650" dirty="0">
                <a:solidFill>
                  <a:schemeClr val="bg1">
                    <a:lumMod val="75000"/>
                  </a:schemeClr>
                </a:solidFill>
                <a:latin typeface="ServiceNow Sans" panose="020B0504040101010104" pitchFamily="34" charset="77"/>
              </a:rPr>
            </a:br>
            <a:r>
              <a:rPr lang="en-US" sz="650" dirty="0">
                <a:solidFill>
                  <a:schemeClr val="bg1">
                    <a:lumMod val="75000"/>
                  </a:schemeClr>
                </a:solidFill>
                <a:latin typeface="ServiceNow Sans" panose="020B0504040101010104" pitchFamily="34" charset="77"/>
              </a:rPr>
              <a:t>to use</a:t>
            </a:r>
          </a:p>
        </p:txBody>
      </p:sp>
      <p:sp>
        <p:nvSpPr>
          <p:cNvPr id="25" name="Rounded Rectangle 24">
            <a:extLst>
              <a:ext uri="{FF2B5EF4-FFF2-40B4-BE49-F238E27FC236}">
                <a16:creationId xmlns:a16="http://schemas.microsoft.com/office/drawing/2014/main" id="{C43AA301-B0FF-E07C-64CA-BD3CECB21611}"/>
              </a:ext>
            </a:extLst>
          </p:cNvPr>
          <p:cNvSpPr/>
          <p:nvPr/>
        </p:nvSpPr>
        <p:spPr>
          <a:xfrm>
            <a:off x="10801771" y="43977"/>
            <a:ext cx="662142" cy="309600"/>
          </a:xfrm>
          <a:prstGeom prst="roundRect">
            <a:avLst/>
          </a:prstGeom>
          <a:gradFill>
            <a:gsLst>
              <a:gs pos="0">
                <a:srgbClr val="17AAD8">
                  <a:lumMod val="69683"/>
                  <a:lumOff val="30317"/>
                </a:srgbClr>
              </a:gs>
              <a:gs pos="87000">
                <a:srgbClr val="17AAD8">
                  <a:lumMod val="83000"/>
                </a:srgbClr>
              </a:gs>
            </a:gsLst>
            <a:lin ang="5400000" scaled="1"/>
          </a:gradFill>
          <a:ln w="6350">
            <a:solidFill>
              <a:srgbClr val="17AAD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650" dirty="0">
                <a:solidFill>
                  <a:srgbClr val="FFFFFF"/>
                </a:solidFill>
                <a:latin typeface="ServiceNow Sans" panose="020B0504040101010104" pitchFamily="34" charset="77"/>
              </a:rPr>
              <a:t>Proposed</a:t>
            </a:r>
          </a:p>
        </p:txBody>
      </p:sp>
      <p:sp>
        <p:nvSpPr>
          <p:cNvPr id="899" name="TextBox 898">
            <a:extLst>
              <a:ext uri="{FF2B5EF4-FFF2-40B4-BE49-F238E27FC236}">
                <a16:creationId xmlns:a16="http://schemas.microsoft.com/office/drawing/2014/main" id="{AB1112B1-8BCF-AD72-00CA-C9E49539E535}"/>
              </a:ext>
            </a:extLst>
          </p:cNvPr>
          <p:cNvSpPr txBox="1"/>
          <p:nvPr/>
        </p:nvSpPr>
        <p:spPr>
          <a:xfrm>
            <a:off x="1857511" y="46952"/>
            <a:ext cx="3872559" cy="270751"/>
          </a:xfrm>
          <a:prstGeom prst="rect">
            <a:avLst/>
          </a:prstGeom>
          <a:noFill/>
        </p:spPr>
        <p:txBody>
          <a:bodyPr wrap="square" rtlCol="0">
            <a:noAutofit/>
          </a:bodyPr>
          <a:lstStyle/>
          <a:p>
            <a:pPr algn="ctr" defTabSz="456903">
              <a:lnSpc>
                <a:spcPct val="90000"/>
              </a:lnSpc>
              <a:spcBef>
                <a:spcPct val="0"/>
              </a:spcBef>
            </a:pPr>
            <a:r>
              <a:rPr lang="en-US" sz="2000" dirty="0">
                <a:solidFill>
                  <a:schemeClr val="bg1"/>
                </a:solidFill>
                <a:latin typeface="ServiceNow Sans Medium" panose="020B0504040101010104" pitchFamily="34" charset="77"/>
              </a:rPr>
              <a:t>Full Capability Map</a:t>
            </a:r>
          </a:p>
        </p:txBody>
      </p:sp>
    </p:spTree>
    <p:extLst>
      <p:ext uri="{BB962C8B-B14F-4D97-AF65-F5344CB8AC3E}">
        <p14:creationId xmlns:p14="http://schemas.microsoft.com/office/powerpoint/2010/main" val="2487137887"/>
      </p:ext>
    </p:extLst>
  </p:cSld>
  <p:clrMapOvr>
    <a:masterClrMapping/>
  </p:clrMapOvr>
  <p:transition advClick="0">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3AF58-B12E-024D-B951-0B7B63E89700}"/>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D3AC37DE-98FC-C343-11F1-AAB2038CCD7E}"/>
              </a:ext>
            </a:extLst>
          </p:cNvPr>
          <p:cNvSpPr txBox="1">
            <a:spLocks/>
          </p:cNvSpPr>
          <p:nvPr/>
        </p:nvSpPr>
        <p:spPr>
          <a:xfrm>
            <a:off x="549275" y="3476626"/>
            <a:ext cx="8332788" cy="672042"/>
          </a:xfrm>
          <a:prstGeom prst="rect">
            <a:avLst/>
          </a:prstGeom>
        </p:spPr>
        <p:txBody>
          <a:bodyPr vert="horz" lIns="0" tIns="0" rIns="0" bIns="0" rtlCol="0" anchor="t" anchorCtr="0">
            <a:noAutofit/>
          </a:bodyPr>
          <a:lstStyle>
            <a:lvl1pPr marL="0" algn="l" defTabSz="914126" rtl="0" eaLnBrk="1" latinLnBrk="0" hangingPunct="1">
              <a:lnSpc>
                <a:spcPct val="85000"/>
              </a:lnSpc>
              <a:spcBef>
                <a:spcPct val="0"/>
              </a:spcBef>
              <a:buNone/>
              <a:tabLst>
                <a:tab pos="398343" algn="l"/>
              </a:tabLst>
              <a:defRPr lang="en-US" sz="3999" b="1" i="0" kern="1200" spc="0" baseline="0" dirty="0">
                <a:solidFill>
                  <a:schemeClr val="bg1"/>
                </a:solidFill>
                <a:latin typeface="+mj-lt"/>
                <a:ea typeface="+mj-ea"/>
                <a:cs typeface="ServiceNow Sans Display Bold" panose="020B0504040101010104" pitchFamily="34" charset="77"/>
              </a:defRPr>
            </a:lvl1pPr>
          </a:lstStyle>
          <a:p>
            <a:r>
              <a:rPr lang="en-US" sz="7200" dirty="0"/>
              <a:t>Thank  you </a:t>
            </a:r>
          </a:p>
        </p:txBody>
      </p:sp>
    </p:spTree>
    <p:extLst>
      <p:ext uri="{BB962C8B-B14F-4D97-AF65-F5344CB8AC3E}">
        <p14:creationId xmlns:p14="http://schemas.microsoft.com/office/powerpoint/2010/main" val="2086430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heme/theme1.xml><?xml version="1.0" encoding="utf-8"?>
<a:theme xmlns:a="http://schemas.openxmlformats.org/drawingml/2006/main" name="SKO">
  <a:themeElements>
    <a:clrScheme name="Custom 10">
      <a:dk1>
        <a:srgbClr val="000000"/>
      </a:dk1>
      <a:lt1>
        <a:srgbClr val="FFFFFF"/>
      </a:lt1>
      <a:dk2>
        <a:srgbClr val="032D42"/>
      </a:dk2>
      <a:lt2>
        <a:srgbClr val="FFFFFF"/>
      </a:lt2>
      <a:accent1>
        <a:srgbClr val="61D84E"/>
      </a:accent1>
      <a:accent2>
        <a:srgbClr val="009156"/>
      </a:accent2>
      <a:accent3>
        <a:srgbClr val="5274FF"/>
      </a:accent3>
      <a:accent4>
        <a:srgbClr val="24C2CE"/>
      </a:accent4>
      <a:accent5>
        <a:srgbClr val="FC7786"/>
      </a:accent5>
      <a:accent6>
        <a:srgbClr val="FFDE1D"/>
      </a:accent6>
      <a:hlink>
        <a:srgbClr val="009156"/>
      </a:hlink>
      <a:folHlink>
        <a:srgbClr val="4F4F4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l">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rviceNow Corp Template">
  <a:themeElements>
    <a:clrScheme name="ServiceNow Corporate Template">
      <a:dk1>
        <a:srgbClr val="000000"/>
      </a:dk1>
      <a:lt1>
        <a:srgbClr val="FFFFFF"/>
      </a:lt1>
      <a:dk2>
        <a:srgbClr val="032D42"/>
      </a:dk2>
      <a:lt2>
        <a:srgbClr val="FFFFFF"/>
      </a:lt2>
      <a:accent1>
        <a:srgbClr val="63DF4E"/>
      </a:accent1>
      <a:accent2>
        <a:srgbClr val="DEFFD9"/>
      </a:accent2>
      <a:accent3>
        <a:srgbClr val="52B8FF"/>
      </a:accent3>
      <a:accent4>
        <a:srgbClr val="C2E6FF"/>
      </a:accent4>
      <a:accent5>
        <a:srgbClr val="7661FF"/>
      </a:accent5>
      <a:accent6>
        <a:srgbClr val="BDBAFD"/>
      </a:accent6>
      <a:hlink>
        <a:srgbClr val="63DF4E"/>
      </a:hlink>
      <a:folHlink>
        <a:srgbClr val="52B8FF"/>
      </a:folHlink>
    </a:clrScheme>
    <a:fontScheme name="Custom 1">
      <a:majorFont>
        <a:latin typeface="ServiceNow Sans Bold"/>
        <a:ea typeface=""/>
        <a:cs typeface=""/>
      </a:majorFont>
      <a:minorFont>
        <a:latin typeface="ServiceNow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l">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b="0" i="0" dirty="0" err="1" smtClean="0">
            <a:solidFill>
              <a:schemeClr val="bg1"/>
            </a:solidFill>
            <a:latin typeface="ServiceNow Sans Light" panose="020B0404040101010104" pitchFamily="34" charset="77"/>
            <a:cs typeface="ServiceNow Sans Light" panose="020B0404040101010104" pitchFamily="34" charset="77"/>
          </a:defRPr>
        </a:defPPr>
      </a:lstStyle>
    </a:txDef>
  </a:objectDefaults>
  <a:extraClrSchemeLst/>
  <a:custClrLst>
    <a:custClr name="Light Wasabi">
      <a:srgbClr val="DEFFD9"/>
    </a:custClr>
    <a:custClr name="Light Blue">
      <a:srgbClr val="C2E6FF"/>
    </a:custClr>
    <a:custClr name="Light Indigo">
      <a:srgbClr val="BDBAFD"/>
    </a:custClr>
    <a:custClr name="Light Purple">
      <a:srgbClr val="DEC3F7"/>
    </a:custClr>
    <a:custClr name="Bright Orange">
      <a:srgbClr val="FFBC39"/>
    </a:custClr>
    <a:custClr name="BLANK">
      <a:srgbClr val="FFFFFF"/>
    </a:custClr>
    <a:custClr name="BLANK">
      <a:srgbClr val="FFFFFF"/>
    </a:custClr>
    <a:custClr name="BLANK">
      <a:srgbClr val="FFFFFF"/>
    </a:custClr>
    <a:custClr name="BLANK">
      <a:srgbClr val="FFFFFF"/>
    </a:custClr>
    <a:custClr name="BLANK">
      <a:srgbClr val="FFFFFF"/>
    </a:custClr>
    <a:custClr name="Wasabi Green">
      <a:srgbClr val="63DF4E"/>
    </a:custClr>
    <a:custClr name="Blue">
      <a:srgbClr val="52B8FF"/>
    </a:custClr>
    <a:custClr name="Indigo">
      <a:srgbClr val="7661FF"/>
    </a:custClr>
    <a:custClr name="Purple">
      <a:srgbClr val="BF71F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id Wasabi">
      <a:srgbClr val="005F1E"/>
    </a:custClr>
    <a:custClr name="Mid Blue">
      <a:srgbClr val="035D99"/>
    </a:custClr>
    <a:custClr name="Mid Indigo">
      <a:srgbClr val="3C288D"/>
    </a:custClr>
    <a:custClr name="Mid Purple">
      <a:srgbClr val="412C58"/>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Wasabi">
      <a:srgbClr val="003310"/>
    </a:custClr>
    <a:custClr name="Infinite Blue">
      <a:srgbClr val="032D42"/>
    </a:custClr>
    <a:custClr name="Dark Indigo ">
      <a:srgbClr val="14103B"/>
    </a:custClr>
    <a:custClr name="Dark Purple">
      <a:srgbClr val="1E012E"/>
    </a:custClr>
  </a:custClrLst>
  <a:extLst>
    <a:ext uri="{05A4C25C-085E-4340-85A3-A5531E510DB2}">
      <thm15:themeFamily xmlns:thm15="http://schemas.microsoft.com/office/thememl/2012/main" name="2_ServiceNow Knowledge25" id="{BF2BC73B-F33C-4A9C-955C-2C3C175FC480}" vid="{87623030-5D14-4F80-853B-0B110DDEC080}"/>
    </a:ext>
  </a:extLst>
</a:theme>
</file>

<file path=ppt/theme/theme3.xml><?xml version="1.0" encoding="utf-8"?>
<a:theme xmlns:a="http://schemas.openxmlformats.org/drawingml/2006/main" name="Office Theme">
  <a:themeElements>
    <a:clrScheme name="Custom 3">
      <a:dk1>
        <a:srgbClr val="293E40"/>
      </a:dk1>
      <a:lt1>
        <a:srgbClr val="FFFFFF"/>
      </a:lt1>
      <a:dk2>
        <a:srgbClr val="D1232B"/>
      </a:dk2>
      <a:lt2>
        <a:srgbClr val="F7F7F7"/>
      </a:lt2>
      <a:accent1>
        <a:srgbClr val="81B5A1"/>
      </a:accent1>
      <a:accent2>
        <a:srgbClr val="68A1AF"/>
      </a:accent2>
      <a:accent3>
        <a:srgbClr val="8686BC"/>
      </a:accent3>
      <a:accent4>
        <a:srgbClr val="E5D87C"/>
      </a:accent4>
      <a:accent5>
        <a:srgbClr val="E8A679"/>
      </a:accent5>
      <a:accent6>
        <a:srgbClr val="DB8F8F"/>
      </a:accent6>
      <a:hlink>
        <a:srgbClr val="68A1AF"/>
      </a:hlink>
      <a:folHlink>
        <a:srgbClr val="81B5A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ustom 3">
      <a:dk1>
        <a:srgbClr val="293E40"/>
      </a:dk1>
      <a:lt1>
        <a:srgbClr val="FFFFFF"/>
      </a:lt1>
      <a:dk2>
        <a:srgbClr val="D1232B"/>
      </a:dk2>
      <a:lt2>
        <a:srgbClr val="F7F7F7"/>
      </a:lt2>
      <a:accent1>
        <a:srgbClr val="81B5A1"/>
      </a:accent1>
      <a:accent2>
        <a:srgbClr val="68A1AF"/>
      </a:accent2>
      <a:accent3>
        <a:srgbClr val="8686BC"/>
      </a:accent3>
      <a:accent4>
        <a:srgbClr val="E5D87C"/>
      </a:accent4>
      <a:accent5>
        <a:srgbClr val="E8A679"/>
      </a:accent5>
      <a:accent6>
        <a:srgbClr val="DB8F8F"/>
      </a:accent6>
      <a:hlink>
        <a:srgbClr val="68A1AF"/>
      </a:hlink>
      <a:folHlink>
        <a:srgbClr val="81B5A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1B061FAB3F74D9AABA6A00675F13D" ma:contentTypeVersion="48" ma:contentTypeDescription="Create a new document." ma:contentTypeScope="" ma:versionID="4e69c3d1deda831693472eed2d218a06">
  <xsd:schema xmlns:xsd="http://www.w3.org/2001/XMLSchema" xmlns:xs="http://www.w3.org/2001/XMLSchema" xmlns:p="http://schemas.microsoft.com/office/2006/metadata/properties" xmlns:ns2="5765d20c-cc6d-4e41-8381-2397870b1c1d" xmlns:ns3="8cf1a7ba-b6ee-4e80-9050-b6fe5aa8ae94" targetNamespace="http://schemas.microsoft.com/office/2006/metadata/properties" ma:root="true" ma:fieldsID="81828e497808fa4c862d261169099914" ns2:_="" ns3:_="">
    <xsd:import namespace="5765d20c-cc6d-4e41-8381-2397870b1c1d"/>
    <xsd:import namespace="8cf1a7ba-b6ee-4e80-9050-b6fe5aa8ae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o2fn" minOccurs="0"/>
                <xsd:element ref="ns3:h8aae4bc20e4403eb267d6a80c469c70" minOccurs="0"/>
                <xsd:element ref="ns2:TaxCatchAll" minOccurs="0"/>
                <xsd:element ref="ns3:Contributor" minOccurs="0"/>
                <xsd:element ref="ns3:MediaLengthInSeconds" minOccurs="0"/>
                <xsd:element ref="ns3:NotesandComments" minOccurs="0"/>
                <xsd:element ref="ns3:Status" minOccurs="0"/>
                <xsd:element ref="ns3:Reviewer" minOccurs="0"/>
                <xsd:element ref="ns3:Priority" minOccurs="0"/>
                <xsd:element ref="ns3:PercentComplete" minOccurs="0"/>
                <xsd:element ref="ns3:ReleaseDate" minOccurs="0"/>
                <xsd:element ref="ns3:ReleaseType" minOccurs="0"/>
                <xsd:element ref="ns3:Active_x003f_" minOccurs="0"/>
                <xsd:element ref="ns3:ModifiedthisRelease" minOccurs="0"/>
                <xsd:element ref="ns3:AssetType" minOccurs="0"/>
                <xsd:element ref="ns3:MostDownloaded_x002f_Viewed" minOccurs="0"/>
                <xsd:element ref="ns3:AssetNumber" minOccurs="0"/>
                <xsd:element ref="ns3:AssetStatus" minOccurs="0"/>
                <xsd:element ref="ns3:IsitcorrectinNowCreate_x003f_" minOccurs="0"/>
                <xsd:element ref="ns3:Notes" minOccurs="0"/>
                <xsd:element ref="ns3:CheckedOutBy" minOccurs="0"/>
                <xsd:element ref="ns3:DatePublished" minOccurs="0"/>
                <xsd:element ref="ns3:EndofLifeDate" minOccurs="0"/>
                <xsd:element ref="ns3:lcf76f155ced4ddcb4097134ff3c332f" minOccurs="0"/>
                <xsd:element ref="ns3:MediaServiceObjectDetectorVersions" minOccurs="0"/>
                <xsd:element ref="ns3:MediaServiceSearchProperties" minOccurs="0"/>
                <xsd:element ref="ns3:StatusCompleted"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65d20c-cc6d-4e41-8381-2397870b1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223753e-009a-43e5-80ba-5ca0a9c94643}" ma:internalName="TaxCatchAll" ma:showField="CatchAllData" ma:web="5765d20c-cc6d-4e41-8381-2397870b1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f1a7ba-b6ee-4e80-9050-b6fe5aa8ae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o2fn" ma:index="19" nillable="true" ma:displayName="Text" ma:internalName="o2fn">
      <xsd:simpleType>
        <xsd:restriction base="dms:Text"/>
      </xsd:simpleType>
    </xsd:element>
    <xsd:element name="h8aae4bc20e4403eb267d6a80c469c70" ma:index="21" nillable="true" ma:taxonomy="true" ma:internalName="h8aae4bc20e4403eb267d6a80c469c70" ma:taxonomyFieldName="Meta" ma:displayName="Meta" ma:default="" ma:fieldId="{18aae4bc-20e4-403e-b267-d6a80c469c70}" ma:taxonomyMulti="true" ma:sspId="2e27af23-84c9-4733-8bcb-da60bbaae232" ma:termSetId="876d6b10-82dc-4f83-89d0-73844b4744c1" ma:anchorId="00000000-0000-0000-0000-000000000000" ma:open="true" ma:isKeyword="false">
      <xsd:complexType>
        <xsd:sequence>
          <xsd:element ref="pc:Terms" minOccurs="0" maxOccurs="1"/>
        </xsd:sequence>
      </xsd:complexType>
    </xsd:element>
    <xsd:element name="Contributor" ma:index="23" nillable="true" ma:displayName="Contributor" ma:format="Dropdown" ma:list="UserInfo" ma:SharePointGroup="0" ma:internalName="Contribut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NotesandComments" ma:index="25" nillable="true" ma:displayName="Notes and Comments" ma:format="Dropdown" ma:internalName="NotesandComments">
      <xsd:simpleType>
        <xsd:restriction base="dms:Note">
          <xsd:maxLength value="255"/>
        </xsd:restriction>
      </xsd:simpleType>
    </xsd:element>
    <xsd:element name="Status" ma:index="26" nillable="true" ma:displayName="Status" ma:format="RadioButtons" ma:internalName="Status">
      <xsd:simpleType>
        <xsd:restriction base="dms:Choice">
          <xsd:enumeration value="In Progress"/>
          <xsd:enumeration value="In Review"/>
          <xsd:enumeration value="Ready to Load for Release"/>
          <xsd:enumeration value="Not Started"/>
          <xsd:enumeration value="At Risk"/>
          <xsd:enumeration value="Loaded in NowCreate"/>
          <xsd:enumeration value="No Changes Required"/>
          <xsd:enumeration value="No Status"/>
          <xsd:enumeration value="Retired"/>
          <xsd:enumeration value="Cancelled"/>
          <xsd:enumeration value="Ready to Publish - Sent to Content Studio"/>
          <xsd:enumeration value="Reviewed by PM - Ready to Publish"/>
        </xsd:restriction>
      </xsd:simpleType>
    </xsd:element>
    <xsd:element name="Reviewer" ma:index="27" nillable="true" ma:displayName="Reviewer" ma:format="Dropdown" ma:list="UserInfo" ma:SharePointGroup="0" ma:internalName="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iority" ma:index="28" nillable="true" ma:displayName="Priority" ma:format="Dropdown" ma:internalName="Priority">
      <xsd:simpleType>
        <xsd:restriction base="dms:Choice">
          <xsd:enumeration value="Low, No release changes"/>
          <xsd:enumeration value="Med"/>
          <xsd:enumeration value="High, Release Updates Required"/>
          <xsd:enumeration value="No updates needed"/>
        </xsd:restriction>
      </xsd:simpleType>
    </xsd:element>
    <xsd:element name="PercentComplete" ma:index="29" nillable="true" ma:displayName="Percent Complete" ma:format="Dropdown" ma:internalName="PercentComplete">
      <xsd:simpleType>
        <xsd:restriction base="dms:Choice">
          <xsd:enumeration value="0"/>
          <xsd:enumeration value="25%"/>
          <xsd:enumeration value="50%"/>
          <xsd:enumeration value="75%"/>
          <xsd:enumeration value="100%"/>
        </xsd:restriction>
      </xsd:simpleType>
    </xsd:element>
    <xsd:element name="ReleaseDate" ma:index="30" nillable="true" ma:displayName="Release Date" ma:format="DateOnly" ma:indexed="true" ma:internalName="ReleaseDate">
      <xsd:simpleType>
        <xsd:restriction base="dms:DateTime"/>
      </xsd:simpleType>
    </xsd:element>
    <xsd:element name="ReleaseType" ma:index="31" nillable="true" ma:displayName="Release Type" ma:description="The type of release." ma:format="Dropdown" ma:internalName="ReleaseType">
      <xsd:simpleType>
        <xsd:restriction base="dms:Choice">
          <xsd:enumeration value="Family"/>
          <xsd:enumeration value="Store"/>
        </xsd:restriction>
      </xsd:simpleType>
    </xsd:element>
    <xsd:element name="Active_x003f_" ma:index="32" nillable="true" ma:displayName="Active?" ma:description="Whether the folder is active i.e. does it have assets that are being updated within it" ma:format="Dropdown" ma:internalName="Active_x003f_">
      <xsd:simpleType>
        <xsd:restriction base="dms:Choice">
          <xsd:enumeration value="Inactive"/>
          <xsd:enumeration value="Active"/>
          <xsd:enumeration value="Choice 3"/>
        </xsd:restriction>
      </xsd:simpleType>
    </xsd:element>
    <xsd:element name="ModifiedthisRelease" ma:index="33" nillable="true" ma:displayName="Modified this Release" ma:default="0" ma:description="Have the documents/contents of this folder been modified since the last release?&#10;This helps understand what docs need to be carried over to the latest release folder" ma:format="Dropdown" ma:internalName="ModifiedthisRelease">
      <xsd:simpleType>
        <xsd:restriction base="dms:Boolean"/>
      </xsd:simpleType>
    </xsd:element>
    <xsd:element name="AssetType" ma:index="34" nillable="true" ma:displayName="Asset Type" ma:format="Dropdown" ma:internalName="AssetType">
      <xsd:simpleType>
        <xsd:restriction base="dms:Choice">
          <xsd:enumeration value="Product Architecture Blueprint"/>
          <xsd:enumeration value="Customer Workshop Preparation"/>
          <xsd:enumeration value="Product Training Guidance"/>
          <xsd:enumeration value="Kickoff Presentation"/>
          <xsd:enumeration value="Process Guide"/>
          <xsd:enumeration value="Process Workshop Presentation"/>
          <xsd:enumeration value="Recommended KPIs"/>
          <xsd:enumeration value="Scoping Guide"/>
          <xsd:enumeration value="Product Skill Profiles"/>
          <xsd:enumeration value="Starter Stories and Story Tests"/>
          <xsd:enumeration value="Typical Challenges and Remediation"/>
          <xsd:enumeration value="Deployment Guide"/>
          <xsd:enumeration value="Product and Process Overview"/>
          <xsd:enumeration value="Scoping Statement"/>
          <xsd:enumeration value="Skills &amp; Training Guidance"/>
          <xsd:enumeration value="Use Case Test Guidance"/>
          <xsd:enumeration value="Whitepaper"/>
          <xsd:enumeration value="Supporting Document (Unpublished)"/>
        </xsd:restriction>
      </xsd:simpleType>
    </xsd:element>
    <xsd:element name="MostDownloaded_x002f_Viewed" ma:index="35" nillable="true" ma:displayName="Most Downloaded/Viewed" ma:format="Dropdown" ma:internalName="MostDownloaded_x002f_Viewed">
      <xsd:simpleType>
        <xsd:restriction base="dms:Text">
          <xsd:maxLength value="255"/>
        </xsd:restriction>
      </xsd:simpleType>
    </xsd:element>
    <xsd:element name="AssetNumber" ma:index="36" nillable="true" ma:displayName="Asset Number" ma:format="Dropdown" ma:internalName="AssetNumber">
      <xsd:simpleType>
        <xsd:restriction base="dms:Text">
          <xsd:maxLength value="255"/>
        </xsd:restriction>
      </xsd:simpleType>
    </xsd:element>
    <xsd:element name="AssetStatus" ma:index="38" nillable="true" ma:displayName="Asset Status" ma:format="Dropdown" ma:internalName="AssetStatus">
      <xsd:simpleType>
        <xsd:restriction base="dms:Choice">
          <xsd:enumeration value="In Progress"/>
          <xsd:enumeration value="In Review"/>
          <xsd:enumeration value="Loaded in Now Create"/>
          <xsd:enumeration value="Ready to Load"/>
        </xsd:restriction>
      </xsd:simpleType>
    </xsd:element>
    <xsd:element name="IsitcorrectinNowCreate_x003f_" ma:index="39" nillable="true" ma:displayName="Is it correct in Now Create? " ma:format="Dropdown" ma:internalName="IsitcorrectinNowCreate_x003f_">
      <xsd:simpleType>
        <xsd:restriction base="dms:Choice">
          <xsd:enumeration value="Yes"/>
          <xsd:enumeration value="No"/>
          <xsd:enumeration value="N/A"/>
        </xsd:restriction>
      </xsd:simpleType>
    </xsd:element>
    <xsd:element name="Notes" ma:index="40" nillable="true" ma:displayName="Notes" ma:format="Dropdown" ma:internalName="Notes">
      <xsd:simpleType>
        <xsd:restriction base="dms:Note"/>
      </xsd:simpleType>
    </xsd:element>
    <xsd:element name="CheckedOutBy" ma:index="41" nillable="true" ma:displayName="Checked Out By" ma:format="Dropdown" ma:internalName="CheckedOutBy">
      <xsd:simpleType>
        <xsd:restriction base="dms:Choice">
          <xsd:enumeration value="Scott"/>
          <xsd:enumeration value="Chris"/>
          <xsd:enumeration value="Sai"/>
          <xsd:enumeration value="Syed"/>
          <xsd:enumeration value="Not checked out"/>
        </xsd:restriction>
      </xsd:simpleType>
    </xsd:element>
    <xsd:element name="DatePublished" ma:index="42" nillable="true" ma:displayName="Date Published" ma:format="DateOnly" ma:internalName="DatePublished">
      <xsd:simpleType>
        <xsd:restriction base="dms:DateTime"/>
      </xsd:simpleType>
    </xsd:element>
    <xsd:element name="EndofLifeDate" ma:index="43" nillable="true" ma:displayName="End of Life Date" ma:format="DateOnly" ma:internalName="EndofLifeDate">
      <xsd:simpleType>
        <xsd:restriction base="dms:DateTime"/>
      </xsd:simpleType>
    </xsd:element>
    <xsd:element name="lcf76f155ced4ddcb4097134ff3c332f" ma:index="45" nillable="true" ma:taxonomy="true" ma:internalName="lcf76f155ced4ddcb4097134ff3c332f" ma:taxonomyFieldName="MediaServiceImageTags" ma:displayName="Image Tags" ma:readOnly="false" ma:fieldId="{5cf76f15-5ced-4ddc-b409-7134ff3c332f}" ma:taxonomyMulti="true" ma:sspId="2e27af23-84c9-4733-8bcb-da60bbaae2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7" nillable="true" ma:displayName="MediaServiceSearchProperties" ma:hidden="true" ma:internalName="MediaServiceSearchProperties" ma:readOnly="true">
      <xsd:simpleType>
        <xsd:restriction base="dms:Note"/>
      </xsd:simpleType>
    </xsd:element>
    <xsd:element name="StatusCompleted" ma:index="48" nillable="true" ma:displayName="Status Completed" ma:default="0" ma:description="Yes" ma:format="Dropdown" ma:internalName="StatusCompleted">
      <xsd:simpleType>
        <xsd:restriction base="dms:Boolean"/>
      </xsd:simpleType>
    </xsd:element>
    <xsd:element name="MediaServiceBillingMetadata" ma:index="4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765d20c-cc6d-4e41-8381-2397870b1c1d">
      <UserInfo>
        <DisplayName/>
        <AccountId xsi:nil="true"/>
        <AccountType/>
      </UserInfo>
    </SharedWithUsers>
    <MediaLengthInSeconds xmlns="8cf1a7ba-b6ee-4e80-9050-b6fe5aa8ae94" xsi:nil="true"/>
    <ModifiedthisRelease xmlns="8cf1a7ba-b6ee-4e80-9050-b6fe5aa8ae94">false</ModifiedthisRelease>
    <Notes xmlns="8cf1a7ba-b6ee-4e80-9050-b6fe5aa8ae94" xsi:nil="true"/>
    <Status xmlns="8cf1a7ba-b6ee-4e80-9050-b6fe5aa8ae94" xsi:nil="true"/>
    <ReleaseDate xmlns="8cf1a7ba-b6ee-4e80-9050-b6fe5aa8ae94" xsi:nil="true"/>
    <AssetType xmlns="8cf1a7ba-b6ee-4e80-9050-b6fe5aa8ae94" xsi:nil="true"/>
    <MostDownloaded_x002f_Viewed xmlns="8cf1a7ba-b6ee-4e80-9050-b6fe5aa8ae94" xsi:nil="true"/>
    <AssetStatus xmlns="8cf1a7ba-b6ee-4e80-9050-b6fe5aa8ae94" xsi:nil="true"/>
    <PercentComplete xmlns="8cf1a7ba-b6ee-4e80-9050-b6fe5aa8ae94" xsi:nil="true"/>
    <Contributor xmlns="8cf1a7ba-b6ee-4e80-9050-b6fe5aa8ae94">
      <UserInfo>
        <DisplayName/>
        <AccountId xsi:nil="true"/>
        <AccountType/>
      </UserInfo>
    </Contributor>
    <DatePublished xmlns="8cf1a7ba-b6ee-4e80-9050-b6fe5aa8ae94" xsi:nil="true"/>
    <EndofLifeDate xmlns="8cf1a7ba-b6ee-4e80-9050-b6fe5aa8ae94" xsi:nil="true"/>
    <ReleaseType xmlns="8cf1a7ba-b6ee-4e80-9050-b6fe5aa8ae94" xsi:nil="true"/>
    <Reviewer xmlns="8cf1a7ba-b6ee-4e80-9050-b6fe5aa8ae94">
      <UserInfo>
        <DisplayName/>
        <AccountId xsi:nil="true"/>
        <AccountType/>
      </UserInfo>
    </Reviewer>
    <AssetNumber xmlns="8cf1a7ba-b6ee-4e80-9050-b6fe5aa8ae94" xsi:nil="true"/>
    <lcf76f155ced4ddcb4097134ff3c332f xmlns="8cf1a7ba-b6ee-4e80-9050-b6fe5aa8ae94">
      <Terms xmlns="http://schemas.microsoft.com/office/infopath/2007/PartnerControls"/>
    </lcf76f155ced4ddcb4097134ff3c332f>
    <h8aae4bc20e4403eb267d6a80c469c70 xmlns="8cf1a7ba-b6ee-4e80-9050-b6fe5aa8ae94">
      <Terms xmlns="http://schemas.microsoft.com/office/infopath/2007/PartnerControls"/>
    </h8aae4bc20e4403eb267d6a80c469c70>
    <StatusCompleted xmlns="8cf1a7ba-b6ee-4e80-9050-b6fe5aa8ae94">false</StatusCompleted>
    <Active_x003f_ xmlns="8cf1a7ba-b6ee-4e80-9050-b6fe5aa8ae94" xsi:nil="true"/>
    <IsitcorrectinNowCreate_x003f_ xmlns="8cf1a7ba-b6ee-4e80-9050-b6fe5aa8ae94" xsi:nil="true"/>
    <o2fn xmlns="8cf1a7ba-b6ee-4e80-9050-b6fe5aa8ae94" xsi:nil="true"/>
    <NotesandComments xmlns="8cf1a7ba-b6ee-4e80-9050-b6fe5aa8ae94" xsi:nil="true"/>
    <Priority xmlns="8cf1a7ba-b6ee-4e80-9050-b6fe5aa8ae94" xsi:nil="true"/>
    <TaxCatchAll xmlns="5765d20c-cc6d-4e41-8381-2397870b1c1d" xsi:nil="true"/>
    <CheckedOutBy xmlns="8cf1a7ba-b6ee-4e80-9050-b6fe5aa8ae94" xsi:nil="true"/>
  </documentManagement>
</p:properties>
</file>

<file path=customXml/itemProps1.xml><?xml version="1.0" encoding="utf-8"?>
<ds:datastoreItem xmlns:ds="http://schemas.openxmlformats.org/officeDocument/2006/customXml" ds:itemID="{DD1C5FA0-ACE3-41EC-B212-D1DA97BC2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65d20c-cc6d-4e41-8381-2397870b1c1d"/>
    <ds:schemaRef ds:uri="8cf1a7ba-b6ee-4e80-9050-b6fe5aa8a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D0BEA-C0D7-41DE-9878-38BAC232789C}">
  <ds:schemaRefs>
    <ds:schemaRef ds:uri="http://schemas.microsoft.com/sharepoint/v3/contenttype/forms"/>
  </ds:schemaRefs>
</ds:datastoreItem>
</file>

<file path=customXml/itemProps3.xml><?xml version="1.0" encoding="utf-8"?>
<ds:datastoreItem xmlns:ds="http://schemas.openxmlformats.org/officeDocument/2006/customXml" ds:itemID="{0D53ACB5-2551-4D68-BA73-04169730940B}">
  <ds:schemaRefs>
    <ds:schemaRef ds:uri="http://schemas.microsoft.com/office/2006/documentManagement/types"/>
    <ds:schemaRef ds:uri="http://schemas.microsoft.com/office/2006/metadata/properties"/>
    <ds:schemaRef ds:uri="http://purl.org/dc/dcmitype/"/>
    <ds:schemaRef ds:uri="8cf1a7ba-b6ee-4e80-9050-b6fe5aa8ae94"/>
    <ds:schemaRef ds:uri="5765d20c-cc6d-4e41-8381-2397870b1c1d"/>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8bcff170-9979-491e-8683-d8ced0850bad}" enabled="0" method="" siteId="{8bcff170-9979-491e-8683-d8ced0850bad}" removed="1"/>
</clbl:labelList>
</file>

<file path=docProps/app.xml><?xml version="1.0" encoding="utf-8"?>
<Properties xmlns="http://schemas.openxmlformats.org/officeDocument/2006/extended-properties" xmlns:vt="http://schemas.openxmlformats.org/officeDocument/2006/docPropsVTypes">
  <Template>Custom Design</Template>
  <TotalTime>121</TotalTime>
  <Words>2043</Words>
  <Application>Microsoft Macintosh PowerPoint</Application>
  <PresentationFormat>Custom</PresentationFormat>
  <Paragraphs>617</Paragraphs>
  <Slides>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ServiceNow Sans Medium</vt:lpstr>
      <vt:lpstr>ServiceNow Sans Display Bold</vt:lpstr>
      <vt:lpstr>Arial</vt:lpstr>
      <vt:lpstr>ServiceNow Sans Book</vt:lpstr>
      <vt:lpstr>ServiceNow Sans Light</vt:lpstr>
      <vt:lpstr>Century Gothic</vt:lpstr>
      <vt:lpstr>Calibri</vt:lpstr>
      <vt:lpstr>ServiceNow Sans</vt:lpstr>
      <vt:lpstr>ServiceNow Sans Bold</vt:lpstr>
      <vt:lpstr>SKO</vt:lpstr>
      <vt:lpstr>ServiceNow Corp Template</vt:lpstr>
      <vt:lpstr>ServiceNow Capability Map</vt:lpstr>
      <vt:lpstr>User instructions</vt:lpstr>
      <vt:lpstr>FAQs</vt:lpstr>
      <vt:lpstr>ServiceNow Capability Map</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Sai Charan Dasagrandhi</cp:lastModifiedBy>
  <cp:revision>24</cp:revision>
  <cp:lastPrinted>2019-06-03T22:01:18Z</cp:lastPrinted>
  <dcterms:created xsi:type="dcterms:W3CDTF">2022-04-04T11:46:49Z</dcterms:created>
  <dcterms:modified xsi:type="dcterms:W3CDTF">2026-03-18T12:20:43Z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
    <vt:lpwstr/>
  </property>
  <property fmtid="{D5CDD505-2E9C-101B-9397-08002B2CF9AE}" pid="3" name="ContentTypeId">
    <vt:lpwstr>0x0101004611B061FAB3F74D9AABA6A00675F13D</vt:lpwstr>
  </property>
  <property fmtid="{D5CDD505-2E9C-101B-9397-08002B2CF9AE}" pid="4" name="MediaServiceImageTags">
    <vt:lpwstr/>
  </property>
  <property fmtid="{D5CDD505-2E9C-101B-9397-08002B2CF9AE}" pid="5" name="Order">
    <vt:r8>28200</vt:r8>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